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7" r:id="rId2"/>
    <p:sldId id="258" r:id="rId3"/>
    <p:sldId id="260" r:id="rId4"/>
    <p:sldId id="261" r:id="rId5"/>
    <p:sldId id="259" r:id="rId6"/>
    <p:sldId id="287"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0" r:id="rId21"/>
    <p:sldId id="276" r:id="rId22"/>
    <p:sldId id="277" r:id="rId23"/>
    <p:sldId id="278" r:id="rId24"/>
    <p:sldId id="279" r:id="rId25"/>
    <p:sldId id="280" r:id="rId26"/>
    <p:sldId id="282" r:id="rId27"/>
    <p:sldId id="283" r:id="rId28"/>
    <p:sldId id="284" r:id="rId29"/>
    <p:sldId id="285"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76702"/>
  </p:normalViewPr>
  <p:slideViewPr>
    <p:cSldViewPr snapToGrid="0">
      <p:cViewPr varScale="1">
        <p:scale>
          <a:sx n="93" d="100"/>
          <a:sy n="93" d="100"/>
        </p:scale>
        <p:origin x="216"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24ED23-DDAB-C648-885D-21E4E4BF34F8}" type="datetimeFigureOut">
              <a:rPr lang="en-US" smtClean="0"/>
              <a:t>10/25/24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0E4F10-89F2-4748-AA9A-5284D7BD96D6}" type="slidenum">
              <a:rPr lang="en-US" smtClean="0"/>
              <a:t>‹#›</a:t>
            </a:fld>
            <a:endParaRPr lang="en-US"/>
          </a:p>
        </p:txBody>
      </p:sp>
    </p:spTree>
    <p:extLst>
      <p:ext uri="{BB962C8B-B14F-4D97-AF65-F5344CB8AC3E}">
        <p14:creationId xmlns:p14="http://schemas.microsoft.com/office/powerpoint/2010/main" val="1146859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0E4F10-89F2-4748-AA9A-5284D7BD96D6}" type="slidenum">
              <a:rPr lang="en-US" smtClean="0"/>
              <a:t>7</a:t>
            </a:fld>
            <a:endParaRPr lang="en-US"/>
          </a:p>
        </p:txBody>
      </p:sp>
    </p:spTree>
    <p:extLst>
      <p:ext uri="{BB962C8B-B14F-4D97-AF65-F5344CB8AC3E}">
        <p14:creationId xmlns:p14="http://schemas.microsoft.com/office/powerpoint/2010/main" val="4024786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BD1D8-C841-90E3-74F5-E1565B190F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90577C-D2B6-69AC-6E11-D838A325DA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68975E-9C2E-2C8D-4054-987A90566D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0B1D89-851F-E19B-78C2-AA976821B686}"/>
              </a:ext>
            </a:extLst>
          </p:cNvPr>
          <p:cNvSpPr>
            <a:spLocks noGrp="1"/>
          </p:cNvSpPr>
          <p:nvPr>
            <p:ph type="sldNum" sz="quarter" idx="5"/>
          </p:nvPr>
        </p:nvSpPr>
        <p:spPr/>
        <p:txBody>
          <a:bodyPr/>
          <a:lstStyle/>
          <a:p>
            <a:fld id="{480E4F10-89F2-4748-AA9A-5284D7BD96D6}" type="slidenum">
              <a:rPr lang="en-US" smtClean="0"/>
              <a:t>18</a:t>
            </a:fld>
            <a:endParaRPr lang="en-US"/>
          </a:p>
        </p:txBody>
      </p:sp>
    </p:spTree>
    <p:extLst>
      <p:ext uri="{BB962C8B-B14F-4D97-AF65-F5344CB8AC3E}">
        <p14:creationId xmlns:p14="http://schemas.microsoft.com/office/powerpoint/2010/main" val="1149627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C86B7-005B-9B4D-8FB9-62E8496430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AF6607-922E-E26C-C13E-88BD88529D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45F80A-B8E3-21A4-52E8-819F33378F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06E019-25B8-E5E1-2685-86FDFE6EEF49}"/>
              </a:ext>
            </a:extLst>
          </p:cNvPr>
          <p:cNvSpPr>
            <a:spLocks noGrp="1"/>
          </p:cNvSpPr>
          <p:nvPr>
            <p:ph type="sldNum" sz="quarter" idx="5"/>
          </p:nvPr>
        </p:nvSpPr>
        <p:spPr/>
        <p:txBody>
          <a:bodyPr/>
          <a:lstStyle/>
          <a:p>
            <a:fld id="{480E4F10-89F2-4748-AA9A-5284D7BD96D6}" type="slidenum">
              <a:rPr lang="en-US" smtClean="0"/>
              <a:t>19</a:t>
            </a:fld>
            <a:endParaRPr lang="en-US"/>
          </a:p>
        </p:txBody>
      </p:sp>
    </p:spTree>
    <p:extLst>
      <p:ext uri="{BB962C8B-B14F-4D97-AF65-F5344CB8AC3E}">
        <p14:creationId xmlns:p14="http://schemas.microsoft.com/office/powerpoint/2010/main" val="1853250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0E4F10-89F2-4748-AA9A-5284D7BD96D6}" type="slidenum">
              <a:rPr lang="en-US" smtClean="0"/>
              <a:t>20</a:t>
            </a:fld>
            <a:endParaRPr lang="en-US"/>
          </a:p>
        </p:txBody>
      </p:sp>
    </p:spTree>
    <p:extLst>
      <p:ext uri="{BB962C8B-B14F-4D97-AF65-F5344CB8AC3E}">
        <p14:creationId xmlns:p14="http://schemas.microsoft.com/office/powerpoint/2010/main" val="2274739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0E4F10-89F2-4748-AA9A-5284D7BD96D6}" type="slidenum">
              <a:rPr lang="en-US" smtClean="0"/>
              <a:t>22</a:t>
            </a:fld>
            <a:endParaRPr lang="en-US"/>
          </a:p>
        </p:txBody>
      </p:sp>
    </p:spTree>
    <p:extLst>
      <p:ext uri="{BB962C8B-B14F-4D97-AF65-F5344CB8AC3E}">
        <p14:creationId xmlns:p14="http://schemas.microsoft.com/office/powerpoint/2010/main" val="2275655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0E4F10-89F2-4748-AA9A-5284D7BD96D6}" type="slidenum">
              <a:rPr lang="en-US" smtClean="0"/>
              <a:t>24</a:t>
            </a:fld>
            <a:endParaRPr lang="en-US"/>
          </a:p>
        </p:txBody>
      </p:sp>
    </p:spTree>
    <p:extLst>
      <p:ext uri="{BB962C8B-B14F-4D97-AF65-F5344CB8AC3E}">
        <p14:creationId xmlns:p14="http://schemas.microsoft.com/office/powerpoint/2010/main" val="2947592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0E4F10-89F2-4748-AA9A-5284D7BD96D6}" type="slidenum">
              <a:rPr lang="en-US" smtClean="0"/>
              <a:t>30</a:t>
            </a:fld>
            <a:endParaRPr lang="en-US"/>
          </a:p>
        </p:txBody>
      </p:sp>
    </p:spTree>
    <p:extLst>
      <p:ext uri="{BB962C8B-B14F-4D97-AF65-F5344CB8AC3E}">
        <p14:creationId xmlns:p14="http://schemas.microsoft.com/office/powerpoint/2010/main" val="919506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F23CD-EFD5-2FF0-964C-05CE007ED0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E6728F-5F1D-3C50-6603-BD801D7E4C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D89AC1-BEE6-D52B-C6D2-87B310110B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44BD67-FE52-A0D2-C477-5DBA8B196C82}"/>
              </a:ext>
            </a:extLst>
          </p:cNvPr>
          <p:cNvSpPr>
            <a:spLocks noGrp="1"/>
          </p:cNvSpPr>
          <p:nvPr>
            <p:ph type="sldNum" sz="quarter" idx="5"/>
          </p:nvPr>
        </p:nvSpPr>
        <p:spPr/>
        <p:txBody>
          <a:bodyPr/>
          <a:lstStyle/>
          <a:p>
            <a:fld id="{480E4F10-89F2-4748-AA9A-5284D7BD96D6}" type="slidenum">
              <a:rPr lang="en-US" smtClean="0"/>
              <a:t>8</a:t>
            </a:fld>
            <a:endParaRPr lang="en-US"/>
          </a:p>
        </p:txBody>
      </p:sp>
    </p:spTree>
    <p:extLst>
      <p:ext uri="{BB962C8B-B14F-4D97-AF65-F5344CB8AC3E}">
        <p14:creationId xmlns:p14="http://schemas.microsoft.com/office/powerpoint/2010/main" val="1895499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0E4F10-89F2-4748-AA9A-5284D7BD96D6}" type="slidenum">
              <a:rPr lang="en-US" smtClean="0"/>
              <a:t>9</a:t>
            </a:fld>
            <a:endParaRPr lang="en-US"/>
          </a:p>
        </p:txBody>
      </p:sp>
    </p:spTree>
    <p:extLst>
      <p:ext uri="{BB962C8B-B14F-4D97-AF65-F5344CB8AC3E}">
        <p14:creationId xmlns:p14="http://schemas.microsoft.com/office/powerpoint/2010/main" val="1652059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0E4F10-89F2-4748-AA9A-5284D7BD96D6}" type="slidenum">
              <a:rPr lang="en-US" smtClean="0"/>
              <a:t>10</a:t>
            </a:fld>
            <a:endParaRPr lang="en-US"/>
          </a:p>
        </p:txBody>
      </p:sp>
    </p:spTree>
    <p:extLst>
      <p:ext uri="{BB962C8B-B14F-4D97-AF65-F5344CB8AC3E}">
        <p14:creationId xmlns:p14="http://schemas.microsoft.com/office/powerpoint/2010/main" val="4194735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0E4F10-89F2-4748-AA9A-5284D7BD96D6}" type="slidenum">
              <a:rPr lang="en-US" smtClean="0"/>
              <a:t>12</a:t>
            </a:fld>
            <a:endParaRPr lang="en-US"/>
          </a:p>
        </p:txBody>
      </p:sp>
    </p:spTree>
    <p:extLst>
      <p:ext uri="{BB962C8B-B14F-4D97-AF65-F5344CB8AC3E}">
        <p14:creationId xmlns:p14="http://schemas.microsoft.com/office/powerpoint/2010/main" val="3245266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80E4F10-89F2-4748-AA9A-5284D7BD96D6}" type="slidenum">
              <a:rPr lang="en-US" smtClean="0"/>
              <a:t>14</a:t>
            </a:fld>
            <a:endParaRPr lang="en-US"/>
          </a:p>
        </p:txBody>
      </p:sp>
    </p:spTree>
    <p:extLst>
      <p:ext uri="{BB962C8B-B14F-4D97-AF65-F5344CB8AC3E}">
        <p14:creationId xmlns:p14="http://schemas.microsoft.com/office/powerpoint/2010/main" val="2821152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B1A47-F502-5C2E-38FC-F14B1C3E77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138862-19A4-024C-5696-8DED8BA578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461FBE-B9C4-AFF9-FF4E-92697103B843}"/>
              </a:ext>
            </a:extLst>
          </p:cNvPr>
          <p:cNvSpPr>
            <a:spLocks noGrp="1"/>
          </p:cNvSpPr>
          <p:nvPr>
            <p:ph type="body" idx="1"/>
          </p:nvPr>
        </p:nvSpPr>
        <p:spPr/>
        <p:txBody>
          <a:bodyPr/>
          <a:lstStyle/>
          <a:p>
            <a:pPr>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3DFB467-7A76-F94E-CD73-ABA876F448D8}"/>
              </a:ext>
            </a:extLst>
          </p:cNvPr>
          <p:cNvSpPr>
            <a:spLocks noGrp="1"/>
          </p:cNvSpPr>
          <p:nvPr>
            <p:ph type="sldNum" sz="quarter" idx="5"/>
          </p:nvPr>
        </p:nvSpPr>
        <p:spPr/>
        <p:txBody>
          <a:bodyPr/>
          <a:lstStyle/>
          <a:p>
            <a:fld id="{480E4F10-89F2-4748-AA9A-5284D7BD96D6}" type="slidenum">
              <a:rPr lang="en-US" smtClean="0"/>
              <a:t>15</a:t>
            </a:fld>
            <a:endParaRPr lang="en-US"/>
          </a:p>
        </p:txBody>
      </p:sp>
    </p:spTree>
    <p:extLst>
      <p:ext uri="{BB962C8B-B14F-4D97-AF65-F5344CB8AC3E}">
        <p14:creationId xmlns:p14="http://schemas.microsoft.com/office/powerpoint/2010/main" val="374877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480E4F10-89F2-4748-AA9A-5284D7BD96D6}" type="slidenum">
              <a:rPr lang="en-US" smtClean="0"/>
              <a:t>16</a:t>
            </a:fld>
            <a:endParaRPr lang="en-US"/>
          </a:p>
        </p:txBody>
      </p:sp>
    </p:spTree>
    <p:extLst>
      <p:ext uri="{BB962C8B-B14F-4D97-AF65-F5344CB8AC3E}">
        <p14:creationId xmlns:p14="http://schemas.microsoft.com/office/powerpoint/2010/main" val="808448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0E4F10-89F2-4748-AA9A-5284D7BD96D6}" type="slidenum">
              <a:rPr lang="en-US" smtClean="0"/>
              <a:t>17</a:t>
            </a:fld>
            <a:endParaRPr lang="en-US"/>
          </a:p>
        </p:txBody>
      </p:sp>
    </p:spTree>
    <p:extLst>
      <p:ext uri="{BB962C8B-B14F-4D97-AF65-F5344CB8AC3E}">
        <p14:creationId xmlns:p14="http://schemas.microsoft.com/office/powerpoint/2010/main" val="1241703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D7DA-F42D-5533-F181-9E4E344BC8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F30FBB-D138-5FDD-C893-47D149BD9C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E5430E-5995-4ED1-CB27-77E6CB0721D5}"/>
              </a:ext>
            </a:extLst>
          </p:cNvPr>
          <p:cNvSpPr>
            <a:spLocks noGrp="1"/>
          </p:cNvSpPr>
          <p:nvPr>
            <p:ph type="dt" sz="half" idx="10"/>
          </p:nvPr>
        </p:nvSpPr>
        <p:spPr/>
        <p:txBody>
          <a:bodyPr/>
          <a:lstStyle/>
          <a:p>
            <a:fld id="{365D5FA2-80C2-3D4D-8C01-48255476F3CA}" type="datetimeFigureOut">
              <a:rPr lang="en-US" smtClean="0"/>
              <a:t>10/25/24</a:t>
            </a:fld>
            <a:endParaRPr lang="en-US"/>
          </a:p>
        </p:txBody>
      </p:sp>
      <p:sp>
        <p:nvSpPr>
          <p:cNvPr id="5" name="Footer Placeholder 4">
            <a:extLst>
              <a:ext uri="{FF2B5EF4-FFF2-40B4-BE49-F238E27FC236}">
                <a16:creationId xmlns:a16="http://schemas.microsoft.com/office/drawing/2014/main" id="{B3323484-1EA0-341A-73D6-C793FAFEB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167B28-17E6-7C9B-4B12-9CDC3D124115}"/>
              </a:ext>
            </a:extLst>
          </p:cNvPr>
          <p:cNvSpPr>
            <a:spLocks noGrp="1"/>
          </p:cNvSpPr>
          <p:nvPr>
            <p:ph type="sldNum" sz="quarter" idx="12"/>
          </p:nvPr>
        </p:nvSpPr>
        <p:spPr/>
        <p:txBody>
          <a:bodyPr/>
          <a:lstStyle/>
          <a:p>
            <a:fld id="{E3F69C03-E978-8D44-81EE-99129B3F6476}" type="slidenum">
              <a:rPr lang="en-US" smtClean="0"/>
              <a:t>‹#›</a:t>
            </a:fld>
            <a:endParaRPr lang="en-US"/>
          </a:p>
        </p:txBody>
      </p:sp>
    </p:spTree>
    <p:extLst>
      <p:ext uri="{BB962C8B-B14F-4D97-AF65-F5344CB8AC3E}">
        <p14:creationId xmlns:p14="http://schemas.microsoft.com/office/powerpoint/2010/main" val="2610428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96EE8-DAD0-7F72-15D2-105322C19C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0A0AAF-112D-9175-4AC6-6639D1D1A2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50DAE6-E79C-A2B7-0A42-442C8E4DA5F2}"/>
              </a:ext>
            </a:extLst>
          </p:cNvPr>
          <p:cNvSpPr>
            <a:spLocks noGrp="1"/>
          </p:cNvSpPr>
          <p:nvPr>
            <p:ph type="dt" sz="half" idx="10"/>
          </p:nvPr>
        </p:nvSpPr>
        <p:spPr/>
        <p:txBody>
          <a:bodyPr/>
          <a:lstStyle/>
          <a:p>
            <a:fld id="{365D5FA2-80C2-3D4D-8C01-48255476F3CA}" type="datetimeFigureOut">
              <a:rPr lang="en-US" smtClean="0"/>
              <a:t>10/25/24</a:t>
            </a:fld>
            <a:endParaRPr lang="en-US"/>
          </a:p>
        </p:txBody>
      </p:sp>
      <p:sp>
        <p:nvSpPr>
          <p:cNvPr id="5" name="Footer Placeholder 4">
            <a:extLst>
              <a:ext uri="{FF2B5EF4-FFF2-40B4-BE49-F238E27FC236}">
                <a16:creationId xmlns:a16="http://schemas.microsoft.com/office/drawing/2014/main" id="{C9B658E9-0F5F-3322-746F-A78C51165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1A1EBE-849A-2C7B-4ADC-B0C214FF3F6E}"/>
              </a:ext>
            </a:extLst>
          </p:cNvPr>
          <p:cNvSpPr>
            <a:spLocks noGrp="1"/>
          </p:cNvSpPr>
          <p:nvPr>
            <p:ph type="sldNum" sz="quarter" idx="12"/>
          </p:nvPr>
        </p:nvSpPr>
        <p:spPr/>
        <p:txBody>
          <a:bodyPr/>
          <a:lstStyle/>
          <a:p>
            <a:fld id="{E3F69C03-E978-8D44-81EE-99129B3F6476}" type="slidenum">
              <a:rPr lang="en-US" smtClean="0"/>
              <a:t>‹#›</a:t>
            </a:fld>
            <a:endParaRPr lang="en-US"/>
          </a:p>
        </p:txBody>
      </p:sp>
    </p:spTree>
    <p:extLst>
      <p:ext uri="{BB962C8B-B14F-4D97-AF65-F5344CB8AC3E}">
        <p14:creationId xmlns:p14="http://schemas.microsoft.com/office/powerpoint/2010/main" val="3092368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495744-4E43-1DE5-FC73-2E966C15CB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8B252D-DDB3-3C7D-D9AB-BC449AA0E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47003-472C-5918-5AA3-0A8F4C2B7EDF}"/>
              </a:ext>
            </a:extLst>
          </p:cNvPr>
          <p:cNvSpPr>
            <a:spLocks noGrp="1"/>
          </p:cNvSpPr>
          <p:nvPr>
            <p:ph type="dt" sz="half" idx="10"/>
          </p:nvPr>
        </p:nvSpPr>
        <p:spPr/>
        <p:txBody>
          <a:bodyPr/>
          <a:lstStyle/>
          <a:p>
            <a:fld id="{365D5FA2-80C2-3D4D-8C01-48255476F3CA}" type="datetimeFigureOut">
              <a:rPr lang="en-US" smtClean="0"/>
              <a:t>10/25/24</a:t>
            </a:fld>
            <a:endParaRPr lang="en-US"/>
          </a:p>
        </p:txBody>
      </p:sp>
      <p:sp>
        <p:nvSpPr>
          <p:cNvPr id="5" name="Footer Placeholder 4">
            <a:extLst>
              <a:ext uri="{FF2B5EF4-FFF2-40B4-BE49-F238E27FC236}">
                <a16:creationId xmlns:a16="http://schemas.microsoft.com/office/drawing/2014/main" id="{4D7F350D-39C4-62DE-8BEF-EF2F1BC4F8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579348-3466-11BA-F2FE-5FB08A142635}"/>
              </a:ext>
            </a:extLst>
          </p:cNvPr>
          <p:cNvSpPr>
            <a:spLocks noGrp="1"/>
          </p:cNvSpPr>
          <p:nvPr>
            <p:ph type="sldNum" sz="quarter" idx="12"/>
          </p:nvPr>
        </p:nvSpPr>
        <p:spPr/>
        <p:txBody>
          <a:bodyPr/>
          <a:lstStyle/>
          <a:p>
            <a:fld id="{E3F69C03-E978-8D44-81EE-99129B3F6476}" type="slidenum">
              <a:rPr lang="en-US" smtClean="0"/>
              <a:t>‹#›</a:t>
            </a:fld>
            <a:endParaRPr lang="en-US"/>
          </a:p>
        </p:txBody>
      </p:sp>
    </p:spTree>
    <p:extLst>
      <p:ext uri="{BB962C8B-B14F-4D97-AF65-F5344CB8AC3E}">
        <p14:creationId xmlns:p14="http://schemas.microsoft.com/office/powerpoint/2010/main" val="1869413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5F6C-875B-AE2A-F722-16AE4ABD8C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088622-D820-216D-106B-C8EC3EFD3D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6D178E-A5FD-0968-D620-0EC57821E184}"/>
              </a:ext>
            </a:extLst>
          </p:cNvPr>
          <p:cNvSpPr>
            <a:spLocks noGrp="1"/>
          </p:cNvSpPr>
          <p:nvPr>
            <p:ph type="dt" sz="half" idx="10"/>
          </p:nvPr>
        </p:nvSpPr>
        <p:spPr/>
        <p:txBody>
          <a:bodyPr/>
          <a:lstStyle/>
          <a:p>
            <a:fld id="{365D5FA2-80C2-3D4D-8C01-48255476F3CA}" type="datetimeFigureOut">
              <a:rPr lang="en-US" smtClean="0"/>
              <a:t>10/25/24</a:t>
            </a:fld>
            <a:endParaRPr lang="en-US"/>
          </a:p>
        </p:txBody>
      </p:sp>
      <p:sp>
        <p:nvSpPr>
          <p:cNvPr id="5" name="Footer Placeholder 4">
            <a:extLst>
              <a:ext uri="{FF2B5EF4-FFF2-40B4-BE49-F238E27FC236}">
                <a16:creationId xmlns:a16="http://schemas.microsoft.com/office/drawing/2014/main" id="{C199E18E-21F9-A0A7-5236-A02293176E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295C9B-7F38-A5E0-58A3-A5AF91386FA4}"/>
              </a:ext>
            </a:extLst>
          </p:cNvPr>
          <p:cNvSpPr>
            <a:spLocks noGrp="1"/>
          </p:cNvSpPr>
          <p:nvPr>
            <p:ph type="sldNum" sz="quarter" idx="12"/>
          </p:nvPr>
        </p:nvSpPr>
        <p:spPr/>
        <p:txBody>
          <a:bodyPr/>
          <a:lstStyle/>
          <a:p>
            <a:fld id="{E3F69C03-E978-8D44-81EE-99129B3F6476}" type="slidenum">
              <a:rPr lang="en-US" smtClean="0"/>
              <a:t>‹#›</a:t>
            </a:fld>
            <a:endParaRPr lang="en-US"/>
          </a:p>
        </p:txBody>
      </p:sp>
    </p:spTree>
    <p:extLst>
      <p:ext uri="{BB962C8B-B14F-4D97-AF65-F5344CB8AC3E}">
        <p14:creationId xmlns:p14="http://schemas.microsoft.com/office/powerpoint/2010/main" val="2411444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D9C3-118B-99A5-CE0F-9EA7E65503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510F9F-6141-92D3-8817-0FE50D46AA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6A6423-48AD-F5D2-95D2-FFE0391C6646}"/>
              </a:ext>
            </a:extLst>
          </p:cNvPr>
          <p:cNvSpPr>
            <a:spLocks noGrp="1"/>
          </p:cNvSpPr>
          <p:nvPr>
            <p:ph type="dt" sz="half" idx="10"/>
          </p:nvPr>
        </p:nvSpPr>
        <p:spPr/>
        <p:txBody>
          <a:bodyPr/>
          <a:lstStyle/>
          <a:p>
            <a:fld id="{365D5FA2-80C2-3D4D-8C01-48255476F3CA}" type="datetimeFigureOut">
              <a:rPr lang="en-US" smtClean="0"/>
              <a:t>10/25/24</a:t>
            </a:fld>
            <a:endParaRPr lang="en-US"/>
          </a:p>
        </p:txBody>
      </p:sp>
      <p:sp>
        <p:nvSpPr>
          <p:cNvPr id="5" name="Footer Placeholder 4">
            <a:extLst>
              <a:ext uri="{FF2B5EF4-FFF2-40B4-BE49-F238E27FC236}">
                <a16:creationId xmlns:a16="http://schemas.microsoft.com/office/drawing/2014/main" id="{A2C023BA-D4D5-5E42-4488-EC8172952C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AC01A-8B5F-9666-40FC-1FADCA0CE1FA}"/>
              </a:ext>
            </a:extLst>
          </p:cNvPr>
          <p:cNvSpPr>
            <a:spLocks noGrp="1"/>
          </p:cNvSpPr>
          <p:nvPr>
            <p:ph type="sldNum" sz="quarter" idx="12"/>
          </p:nvPr>
        </p:nvSpPr>
        <p:spPr/>
        <p:txBody>
          <a:bodyPr/>
          <a:lstStyle/>
          <a:p>
            <a:fld id="{E3F69C03-E978-8D44-81EE-99129B3F6476}" type="slidenum">
              <a:rPr lang="en-US" smtClean="0"/>
              <a:t>‹#›</a:t>
            </a:fld>
            <a:endParaRPr lang="en-US"/>
          </a:p>
        </p:txBody>
      </p:sp>
    </p:spTree>
    <p:extLst>
      <p:ext uri="{BB962C8B-B14F-4D97-AF65-F5344CB8AC3E}">
        <p14:creationId xmlns:p14="http://schemas.microsoft.com/office/powerpoint/2010/main" val="29159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441A-8669-9FBD-0CB2-E0EA1896A6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3D1B53-E911-D778-E8EC-3D3160DD9E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ADFD3E-B205-C9E2-FD09-9482DFDF81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242510-FB76-FC83-B7B0-D7CACB972D33}"/>
              </a:ext>
            </a:extLst>
          </p:cNvPr>
          <p:cNvSpPr>
            <a:spLocks noGrp="1"/>
          </p:cNvSpPr>
          <p:nvPr>
            <p:ph type="dt" sz="half" idx="10"/>
          </p:nvPr>
        </p:nvSpPr>
        <p:spPr/>
        <p:txBody>
          <a:bodyPr/>
          <a:lstStyle/>
          <a:p>
            <a:fld id="{365D5FA2-80C2-3D4D-8C01-48255476F3CA}" type="datetimeFigureOut">
              <a:rPr lang="en-US" smtClean="0"/>
              <a:t>10/25/24</a:t>
            </a:fld>
            <a:endParaRPr lang="en-US"/>
          </a:p>
        </p:txBody>
      </p:sp>
      <p:sp>
        <p:nvSpPr>
          <p:cNvPr id="6" name="Footer Placeholder 5">
            <a:extLst>
              <a:ext uri="{FF2B5EF4-FFF2-40B4-BE49-F238E27FC236}">
                <a16:creationId xmlns:a16="http://schemas.microsoft.com/office/drawing/2014/main" id="{75D34370-D4AE-4DB5-7378-0ACC10EA74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1EED3B-DC46-F211-AAAA-116767C85DE9}"/>
              </a:ext>
            </a:extLst>
          </p:cNvPr>
          <p:cNvSpPr>
            <a:spLocks noGrp="1"/>
          </p:cNvSpPr>
          <p:nvPr>
            <p:ph type="sldNum" sz="quarter" idx="12"/>
          </p:nvPr>
        </p:nvSpPr>
        <p:spPr/>
        <p:txBody>
          <a:bodyPr/>
          <a:lstStyle/>
          <a:p>
            <a:fld id="{E3F69C03-E978-8D44-81EE-99129B3F6476}" type="slidenum">
              <a:rPr lang="en-US" smtClean="0"/>
              <a:t>‹#›</a:t>
            </a:fld>
            <a:endParaRPr lang="en-US"/>
          </a:p>
        </p:txBody>
      </p:sp>
    </p:spTree>
    <p:extLst>
      <p:ext uri="{BB962C8B-B14F-4D97-AF65-F5344CB8AC3E}">
        <p14:creationId xmlns:p14="http://schemas.microsoft.com/office/powerpoint/2010/main" val="3191870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63A1D-BDC5-149A-1A1C-7D4A01D5BB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74D38E-CB18-591C-7B4B-E125556E4C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4C1698-5AC2-2A80-24FA-220465A0F1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19D16D-7CC1-7034-C0E0-D45A902279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A58E0E-875D-776F-1F81-4E8FD00336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142DEF-D0CB-185D-2801-19F10008CC8D}"/>
              </a:ext>
            </a:extLst>
          </p:cNvPr>
          <p:cNvSpPr>
            <a:spLocks noGrp="1"/>
          </p:cNvSpPr>
          <p:nvPr>
            <p:ph type="dt" sz="half" idx="10"/>
          </p:nvPr>
        </p:nvSpPr>
        <p:spPr/>
        <p:txBody>
          <a:bodyPr/>
          <a:lstStyle/>
          <a:p>
            <a:fld id="{365D5FA2-80C2-3D4D-8C01-48255476F3CA}" type="datetimeFigureOut">
              <a:rPr lang="en-US" smtClean="0"/>
              <a:t>10/25/24</a:t>
            </a:fld>
            <a:endParaRPr lang="en-US"/>
          </a:p>
        </p:txBody>
      </p:sp>
      <p:sp>
        <p:nvSpPr>
          <p:cNvPr id="8" name="Footer Placeholder 7">
            <a:extLst>
              <a:ext uri="{FF2B5EF4-FFF2-40B4-BE49-F238E27FC236}">
                <a16:creationId xmlns:a16="http://schemas.microsoft.com/office/drawing/2014/main" id="{F6AAC3D4-92A2-9621-F45F-89E118D463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1F58A1-A8A9-C210-3DB5-674DFDD1FA58}"/>
              </a:ext>
            </a:extLst>
          </p:cNvPr>
          <p:cNvSpPr>
            <a:spLocks noGrp="1"/>
          </p:cNvSpPr>
          <p:nvPr>
            <p:ph type="sldNum" sz="quarter" idx="12"/>
          </p:nvPr>
        </p:nvSpPr>
        <p:spPr/>
        <p:txBody>
          <a:bodyPr/>
          <a:lstStyle/>
          <a:p>
            <a:fld id="{E3F69C03-E978-8D44-81EE-99129B3F6476}" type="slidenum">
              <a:rPr lang="en-US" smtClean="0"/>
              <a:t>‹#›</a:t>
            </a:fld>
            <a:endParaRPr lang="en-US"/>
          </a:p>
        </p:txBody>
      </p:sp>
    </p:spTree>
    <p:extLst>
      <p:ext uri="{BB962C8B-B14F-4D97-AF65-F5344CB8AC3E}">
        <p14:creationId xmlns:p14="http://schemas.microsoft.com/office/powerpoint/2010/main" val="1498264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F1925-0567-EB12-8522-46E287E052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01015E-FB19-F8FD-DC09-EDD55940AC66}"/>
              </a:ext>
            </a:extLst>
          </p:cNvPr>
          <p:cNvSpPr>
            <a:spLocks noGrp="1"/>
          </p:cNvSpPr>
          <p:nvPr>
            <p:ph type="dt" sz="half" idx="10"/>
          </p:nvPr>
        </p:nvSpPr>
        <p:spPr/>
        <p:txBody>
          <a:bodyPr/>
          <a:lstStyle/>
          <a:p>
            <a:fld id="{365D5FA2-80C2-3D4D-8C01-48255476F3CA}" type="datetimeFigureOut">
              <a:rPr lang="en-US" smtClean="0"/>
              <a:t>10/25/24</a:t>
            </a:fld>
            <a:endParaRPr lang="en-US"/>
          </a:p>
        </p:txBody>
      </p:sp>
      <p:sp>
        <p:nvSpPr>
          <p:cNvPr id="4" name="Footer Placeholder 3">
            <a:extLst>
              <a:ext uri="{FF2B5EF4-FFF2-40B4-BE49-F238E27FC236}">
                <a16:creationId xmlns:a16="http://schemas.microsoft.com/office/drawing/2014/main" id="{A6B2AF67-112C-EE42-5508-444C8225FD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A99033-675E-78C9-F8B9-885433C7DA23}"/>
              </a:ext>
            </a:extLst>
          </p:cNvPr>
          <p:cNvSpPr>
            <a:spLocks noGrp="1"/>
          </p:cNvSpPr>
          <p:nvPr>
            <p:ph type="sldNum" sz="quarter" idx="12"/>
          </p:nvPr>
        </p:nvSpPr>
        <p:spPr/>
        <p:txBody>
          <a:bodyPr/>
          <a:lstStyle/>
          <a:p>
            <a:fld id="{E3F69C03-E978-8D44-81EE-99129B3F6476}" type="slidenum">
              <a:rPr lang="en-US" smtClean="0"/>
              <a:t>‹#›</a:t>
            </a:fld>
            <a:endParaRPr lang="en-US"/>
          </a:p>
        </p:txBody>
      </p:sp>
    </p:spTree>
    <p:extLst>
      <p:ext uri="{BB962C8B-B14F-4D97-AF65-F5344CB8AC3E}">
        <p14:creationId xmlns:p14="http://schemas.microsoft.com/office/powerpoint/2010/main" val="55015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38FBFC-5985-22ED-8C16-E15AF92C19A5}"/>
              </a:ext>
            </a:extLst>
          </p:cNvPr>
          <p:cNvSpPr>
            <a:spLocks noGrp="1"/>
          </p:cNvSpPr>
          <p:nvPr>
            <p:ph type="dt" sz="half" idx="10"/>
          </p:nvPr>
        </p:nvSpPr>
        <p:spPr/>
        <p:txBody>
          <a:bodyPr/>
          <a:lstStyle/>
          <a:p>
            <a:fld id="{365D5FA2-80C2-3D4D-8C01-48255476F3CA}" type="datetimeFigureOut">
              <a:rPr lang="en-US" smtClean="0"/>
              <a:t>10/25/24</a:t>
            </a:fld>
            <a:endParaRPr lang="en-US"/>
          </a:p>
        </p:txBody>
      </p:sp>
      <p:sp>
        <p:nvSpPr>
          <p:cNvPr id="3" name="Footer Placeholder 2">
            <a:extLst>
              <a:ext uri="{FF2B5EF4-FFF2-40B4-BE49-F238E27FC236}">
                <a16:creationId xmlns:a16="http://schemas.microsoft.com/office/drawing/2014/main" id="{082C45BE-F062-4559-DB42-32E0EDE86E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4F6BB4-3659-DE3B-196D-ECAC7B7F72E3}"/>
              </a:ext>
            </a:extLst>
          </p:cNvPr>
          <p:cNvSpPr>
            <a:spLocks noGrp="1"/>
          </p:cNvSpPr>
          <p:nvPr>
            <p:ph type="sldNum" sz="quarter" idx="12"/>
          </p:nvPr>
        </p:nvSpPr>
        <p:spPr/>
        <p:txBody>
          <a:bodyPr/>
          <a:lstStyle/>
          <a:p>
            <a:fld id="{E3F69C03-E978-8D44-81EE-99129B3F6476}" type="slidenum">
              <a:rPr lang="en-US" smtClean="0"/>
              <a:t>‹#›</a:t>
            </a:fld>
            <a:endParaRPr lang="en-US"/>
          </a:p>
        </p:txBody>
      </p:sp>
    </p:spTree>
    <p:extLst>
      <p:ext uri="{BB962C8B-B14F-4D97-AF65-F5344CB8AC3E}">
        <p14:creationId xmlns:p14="http://schemas.microsoft.com/office/powerpoint/2010/main" val="495327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30242-B9D3-C4BA-1927-4FF767A4B3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334D47-5299-DCDB-2E6A-D310B0E0C5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10CED1-4D5C-3109-F98C-5A1ED21A64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33B483-E07A-BD47-12D9-07CB42A7A684}"/>
              </a:ext>
            </a:extLst>
          </p:cNvPr>
          <p:cNvSpPr>
            <a:spLocks noGrp="1"/>
          </p:cNvSpPr>
          <p:nvPr>
            <p:ph type="dt" sz="half" idx="10"/>
          </p:nvPr>
        </p:nvSpPr>
        <p:spPr/>
        <p:txBody>
          <a:bodyPr/>
          <a:lstStyle/>
          <a:p>
            <a:fld id="{365D5FA2-80C2-3D4D-8C01-48255476F3CA}" type="datetimeFigureOut">
              <a:rPr lang="en-US" smtClean="0"/>
              <a:t>10/25/24</a:t>
            </a:fld>
            <a:endParaRPr lang="en-US"/>
          </a:p>
        </p:txBody>
      </p:sp>
      <p:sp>
        <p:nvSpPr>
          <p:cNvPr id="6" name="Footer Placeholder 5">
            <a:extLst>
              <a:ext uri="{FF2B5EF4-FFF2-40B4-BE49-F238E27FC236}">
                <a16:creationId xmlns:a16="http://schemas.microsoft.com/office/drawing/2014/main" id="{4E1D03F7-AB4D-3E15-A790-8112B6A92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7DA69-7BC3-5D63-D3A0-E86AE4F3CD77}"/>
              </a:ext>
            </a:extLst>
          </p:cNvPr>
          <p:cNvSpPr>
            <a:spLocks noGrp="1"/>
          </p:cNvSpPr>
          <p:nvPr>
            <p:ph type="sldNum" sz="quarter" idx="12"/>
          </p:nvPr>
        </p:nvSpPr>
        <p:spPr/>
        <p:txBody>
          <a:bodyPr/>
          <a:lstStyle/>
          <a:p>
            <a:fld id="{E3F69C03-E978-8D44-81EE-99129B3F6476}" type="slidenum">
              <a:rPr lang="en-US" smtClean="0"/>
              <a:t>‹#›</a:t>
            </a:fld>
            <a:endParaRPr lang="en-US"/>
          </a:p>
        </p:txBody>
      </p:sp>
    </p:spTree>
    <p:extLst>
      <p:ext uri="{BB962C8B-B14F-4D97-AF65-F5344CB8AC3E}">
        <p14:creationId xmlns:p14="http://schemas.microsoft.com/office/powerpoint/2010/main" val="597871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B01C7-A97B-0DC1-BF34-15DC376704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CB6E4E-CBEA-7024-5FA0-4AAD9E352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735065-6013-9BBD-40AD-EE44FE2EE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E7AEF4-3777-27B9-BC68-ACC2FCC6CD25}"/>
              </a:ext>
            </a:extLst>
          </p:cNvPr>
          <p:cNvSpPr>
            <a:spLocks noGrp="1"/>
          </p:cNvSpPr>
          <p:nvPr>
            <p:ph type="dt" sz="half" idx="10"/>
          </p:nvPr>
        </p:nvSpPr>
        <p:spPr/>
        <p:txBody>
          <a:bodyPr/>
          <a:lstStyle/>
          <a:p>
            <a:fld id="{365D5FA2-80C2-3D4D-8C01-48255476F3CA}" type="datetimeFigureOut">
              <a:rPr lang="en-US" smtClean="0"/>
              <a:t>10/25/24</a:t>
            </a:fld>
            <a:endParaRPr lang="en-US"/>
          </a:p>
        </p:txBody>
      </p:sp>
      <p:sp>
        <p:nvSpPr>
          <p:cNvPr id="6" name="Footer Placeholder 5">
            <a:extLst>
              <a:ext uri="{FF2B5EF4-FFF2-40B4-BE49-F238E27FC236}">
                <a16:creationId xmlns:a16="http://schemas.microsoft.com/office/drawing/2014/main" id="{1CA8D4EC-B1E9-9728-6167-6A79E9DBE9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5DF4F5-BA99-F03A-1D40-EF134C324185}"/>
              </a:ext>
            </a:extLst>
          </p:cNvPr>
          <p:cNvSpPr>
            <a:spLocks noGrp="1"/>
          </p:cNvSpPr>
          <p:nvPr>
            <p:ph type="sldNum" sz="quarter" idx="12"/>
          </p:nvPr>
        </p:nvSpPr>
        <p:spPr/>
        <p:txBody>
          <a:bodyPr/>
          <a:lstStyle/>
          <a:p>
            <a:fld id="{E3F69C03-E978-8D44-81EE-99129B3F6476}" type="slidenum">
              <a:rPr lang="en-US" smtClean="0"/>
              <a:t>‹#›</a:t>
            </a:fld>
            <a:endParaRPr lang="en-US"/>
          </a:p>
        </p:txBody>
      </p:sp>
    </p:spTree>
    <p:extLst>
      <p:ext uri="{BB962C8B-B14F-4D97-AF65-F5344CB8AC3E}">
        <p14:creationId xmlns:p14="http://schemas.microsoft.com/office/powerpoint/2010/main" val="3561672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914108-BCFF-B616-20AA-1E15956F9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BED448-EDA4-8819-7106-D9AFC461AE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BB8969-6602-0639-7726-02BC7CB633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65D5FA2-80C2-3D4D-8C01-48255476F3CA}" type="datetimeFigureOut">
              <a:rPr lang="en-US" smtClean="0"/>
              <a:t>10/25/24</a:t>
            </a:fld>
            <a:endParaRPr lang="en-US"/>
          </a:p>
        </p:txBody>
      </p:sp>
      <p:sp>
        <p:nvSpPr>
          <p:cNvPr id="5" name="Footer Placeholder 4">
            <a:extLst>
              <a:ext uri="{FF2B5EF4-FFF2-40B4-BE49-F238E27FC236}">
                <a16:creationId xmlns:a16="http://schemas.microsoft.com/office/drawing/2014/main" id="{54A2E000-0623-ED02-F08B-688DAD1483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E7E55A5-0AF5-15D3-7A39-F39886FE00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3F69C03-E978-8D44-81EE-99129B3F6476}" type="slidenum">
              <a:rPr lang="en-US" smtClean="0"/>
              <a:t>‹#›</a:t>
            </a:fld>
            <a:endParaRPr lang="en-US"/>
          </a:p>
        </p:txBody>
      </p:sp>
    </p:spTree>
    <p:extLst>
      <p:ext uri="{BB962C8B-B14F-4D97-AF65-F5344CB8AC3E}">
        <p14:creationId xmlns:p14="http://schemas.microsoft.com/office/powerpoint/2010/main" val="814163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5A2397C1-3391-15FB-88CE-CC72FEC1FE4F}"/>
              </a:ext>
            </a:extLst>
          </p:cNvPr>
          <p:cNvPicPr>
            <a:picLocks noGrp="1" noChangeAspect="1"/>
          </p:cNvPicPr>
          <p:nvPr>
            <p:ph idx="1"/>
          </p:nvPr>
        </p:nvPicPr>
        <p:blipFill>
          <a:blip r:embed="rId2"/>
          <a:srcRect t="9907" b="12522"/>
          <a:stretch/>
        </p:blipFill>
        <p:spPr>
          <a:xfrm>
            <a:off x="20" y="1282"/>
            <a:ext cx="12191980" cy="6856718"/>
          </a:xfrm>
          <a:prstGeom prst="rect">
            <a:avLst/>
          </a:prstGeom>
        </p:spPr>
      </p:pic>
    </p:spTree>
    <p:extLst>
      <p:ext uri="{BB962C8B-B14F-4D97-AF65-F5344CB8AC3E}">
        <p14:creationId xmlns:p14="http://schemas.microsoft.com/office/powerpoint/2010/main" val="1430263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omputer screen shot of a computer application&#10;&#10;Description automatically generated">
            <a:extLst>
              <a:ext uri="{FF2B5EF4-FFF2-40B4-BE49-F238E27FC236}">
                <a16:creationId xmlns:a16="http://schemas.microsoft.com/office/drawing/2014/main" id="{7A2C761A-B2BF-9889-7A0D-719CFBF59A54}"/>
              </a:ext>
            </a:extLst>
          </p:cNvPr>
          <p:cNvPicPr>
            <a:picLocks noGrp="1" noChangeAspect="1"/>
          </p:cNvPicPr>
          <p:nvPr>
            <p:ph idx="1"/>
          </p:nvPr>
        </p:nvPicPr>
        <p:blipFill>
          <a:blip r:embed="rId3"/>
          <a:stretch>
            <a:fillRect/>
          </a:stretch>
        </p:blipFill>
        <p:spPr>
          <a:xfrm>
            <a:off x="2253885" y="643466"/>
            <a:ext cx="7684230" cy="5571067"/>
          </a:xfrm>
          <a:prstGeom prst="rect">
            <a:avLst/>
          </a:prstGeom>
        </p:spPr>
      </p:pic>
    </p:spTree>
    <p:extLst>
      <p:ext uri="{BB962C8B-B14F-4D97-AF65-F5344CB8AC3E}">
        <p14:creationId xmlns:p14="http://schemas.microsoft.com/office/powerpoint/2010/main" val="2916389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7B79ED-5722-D14A-D594-4EE55A035303}"/>
              </a:ext>
            </a:extLst>
          </p:cNvPr>
          <p:cNvPicPr>
            <a:picLocks noChangeAspect="1"/>
          </p:cNvPicPr>
          <p:nvPr/>
        </p:nvPicPr>
        <p:blipFill>
          <a:blip r:embed="rId2"/>
          <a:stretch>
            <a:fillRect/>
          </a:stretch>
        </p:blipFill>
        <p:spPr>
          <a:xfrm>
            <a:off x="0" y="4435"/>
            <a:ext cx="9454918" cy="6853565"/>
          </a:xfrm>
          <a:prstGeom prst="rect">
            <a:avLst/>
          </a:prstGeom>
        </p:spPr>
      </p:pic>
      <p:sp>
        <p:nvSpPr>
          <p:cNvPr id="6" name="TextBox 5">
            <a:extLst>
              <a:ext uri="{FF2B5EF4-FFF2-40B4-BE49-F238E27FC236}">
                <a16:creationId xmlns:a16="http://schemas.microsoft.com/office/drawing/2014/main" id="{D898AC60-9FAE-E993-737A-96E0CB95C901}"/>
              </a:ext>
            </a:extLst>
          </p:cNvPr>
          <p:cNvSpPr txBox="1"/>
          <p:nvPr/>
        </p:nvSpPr>
        <p:spPr>
          <a:xfrm>
            <a:off x="6250577" y="2844224"/>
            <a:ext cx="6100354" cy="1169551"/>
          </a:xfrm>
          <a:prstGeom prst="rect">
            <a:avLst/>
          </a:prstGeom>
          <a:noFill/>
        </p:spPr>
        <p:txBody>
          <a:bodyPr wrap="square">
            <a:spAutoFit/>
          </a:bodyPr>
          <a:lstStyle/>
          <a:p>
            <a:r>
              <a:rPr lang="en-US" sz="1400" b="1" dirty="0" err="1"/>
              <a:t>InputStream</a:t>
            </a:r>
            <a:r>
              <a:rPr lang="en-US" sz="1400" b="1" dirty="0"/>
              <a:t> </a:t>
            </a:r>
            <a:r>
              <a:rPr lang="en-US" sz="1400" b="1" dirty="0" err="1"/>
              <a:t>fileStream</a:t>
            </a:r>
            <a:r>
              <a:rPr lang="en-US" sz="1400" b="1" dirty="0"/>
              <a:t> = new </a:t>
            </a:r>
            <a:r>
              <a:rPr lang="en-US" sz="1400" b="1" dirty="0" err="1"/>
              <a:t>FileInputStream</a:t>
            </a:r>
            <a:r>
              <a:rPr lang="en-US" sz="1400" b="1" dirty="0"/>
              <a:t>("</a:t>
            </a:r>
            <a:r>
              <a:rPr lang="en-US" sz="1400" b="1" dirty="0" err="1"/>
              <a:t>example.txt</a:t>
            </a:r>
            <a:r>
              <a:rPr lang="en-US" sz="1400" b="1" dirty="0"/>
              <a:t>");</a:t>
            </a:r>
          </a:p>
          <a:p>
            <a:r>
              <a:rPr lang="en-US" sz="1400" b="1" dirty="0" err="1"/>
              <a:t>InputStream</a:t>
            </a:r>
            <a:r>
              <a:rPr lang="en-US" sz="1400" b="1" dirty="0"/>
              <a:t> </a:t>
            </a:r>
            <a:r>
              <a:rPr lang="en-US" sz="1400" b="1" dirty="0" err="1"/>
              <a:t>bufferedStream</a:t>
            </a:r>
            <a:r>
              <a:rPr lang="en-US" sz="1400" b="1" dirty="0"/>
              <a:t> = new </a:t>
            </a:r>
            <a:r>
              <a:rPr lang="en-US" sz="1400" b="1" dirty="0" err="1"/>
              <a:t>BufferedInputStream</a:t>
            </a:r>
            <a:r>
              <a:rPr lang="en-US" sz="1400" b="1" dirty="0"/>
              <a:t>(</a:t>
            </a:r>
            <a:r>
              <a:rPr lang="en-US" sz="1400" b="1" dirty="0" err="1"/>
              <a:t>fileStream</a:t>
            </a:r>
            <a:r>
              <a:rPr lang="en-US" sz="1400" b="1" dirty="0"/>
              <a:t>);</a:t>
            </a:r>
          </a:p>
          <a:p>
            <a:r>
              <a:rPr lang="en-US" sz="1400" b="1" dirty="0" err="1"/>
              <a:t>DataInputStream</a:t>
            </a:r>
            <a:r>
              <a:rPr lang="en-US" sz="1400" b="1" dirty="0"/>
              <a:t> </a:t>
            </a:r>
            <a:r>
              <a:rPr lang="en-US" sz="1400" b="1" dirty="0" err="1"/>
              <a:t>dataStream</a:t>
            </a:r>
            <a:r>
              <a:rPr lang="en-US" sz="1400" b="1" dirty="0"/>
              <a:t> = new </a:t>
            </a:r>
            <a:r>
              <a:rPr lang="en-US" sz="1400" b="1" dirty="0" err="1"/>
              <a:t>DataInputStream</a:t>
            </a:r>
            <a:r>
              <a:rPr lang="en-US" sz="1400" b="1" dirty="0"/>
              <a:t>(</a:t>
            </a:r>
            <a:r>
              <a:rPr lang="en-US" sz="1400" b="1" dirty="0" err="1"/>
              <a:t>bufferedStream</a:t>
            </a:r>
            <a:r>
              <a:rPr lang="en-US" sz="1400" b="1" dirty="0"/>
              <a:t>);</a:t>
            </a:r>
          </a:p>
          <a:p>
            <a:endParaRPr lang="en-US" sz="1400" b="1" dirty="0"/>
          </a:p>
          <a:p>
            <a:r>
              <a:rPr lang="en-US" sz="1400" b="1" dirty="0"/>
              <a:t>int data = </a:t>
            </a:r>
            <a:r>
              <a:rPr lang="en-US" sz="1400" b="1" dirty="0" err="1"/>
              <a:t>dataStream.readInt</a:t>
            </a:r>
            <a:r>
              <a:rPr lang="en-US" sz="1400" b="1" dirty="0"/>
              <a:t>(); stream</a:t>
            </a:r>
          </a:p>
        </p:txBody>
      </p:sp>
    </p:spTree>
    <p:extLst>
      <p:ext uri="{BB962C8B-B14F-4D97-AF65-F5344CB8AC3E}">
        <p14:creationId xmlns:p14="http://schemas.microsoft.com/office/powerpoint/2010/main" val="2397247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diagram of a decorator&#10;&#10;Description automatically generated">
            <a:extLst>
              <a:ext uri="{FF2B5EF4-FFF2-40B4-BE49-F238E27FC236}">
                <a16:creationId xmlns:a16="http://schemas.microsoft.com/office/drawing/2014/main" id="{E729DEF8-2E6A-8F23-1549-114F19CB9995}"/>
              </a:ext>
            </a:extLst>
          </p:cNvPr>
          <p:cNvPicPr>
            <a:picLocks noGrp="1" noChangeAspect="1"/>
          </p:cNvPicPr>
          <p:nvPr>
            <p:ph idx="1"/>
          </p:nvPr>
        </p:nvPicPr>
        <p:blipFill>
          <a:blip r:embed="rId3"/>
          <a:stretch>
            <a:fillRect/>
          </a:stretch>
        </p:blipFill>
        <p:spPr>
          <a:xfrm>
            <a:off x="1564538" y="0"/>
            <a:ext cx="9261115" cy="6714309"/>
          </a:xfrm>
          <a:prstGeom prst="rect">
            <a:avLst/>
          </a:prstGeom>
        </p:spPr>
      </p:pic>
    </p:spTree>
    <p:extLst>
      <p:ext uri="{BB962C8B-B14F-4D97-AF65-F5344CB8AC3E}">
        <p14:creationId xmlns:p14="http://schemas.microsoft.com/office/powerpoint/2010/main" val="4234330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4FAE585-BA27-1354-DEB9-EBFE6298754C}"/>
              </a:ext>
            </a:extLst>
          </p:cNvPr>
          <p:cNvPicPr>
            <a:picLocks noGrp="1" noChangeAspect="1"/>
          </p:cNvPicPr>
          <p:nvPr>
            <p:ph idx="1"/>
          </p:nvPr>
        </p:nvPicPr>
        <p:blipFill>
          <a:blip r:embed="rId2"/>
          <a:stretch>
            <a:fillRect/>
          </a:stretch>
        </p:blipFill>
        <p:spPr>
          <a:xfrm>
            <a:off x="2253885" y="643466"/>
            <a:ext cx="7684230" cy="5571067"/>
          </a:xfrm>
          <a:prstGeom prst="rect">
            <a:avLst/>
          </a:prstGeom>
        </p:spPr>
      </p:pic>
    </p:spTree>
    <p:extLst>
      <p:ext uri="{BB962C8B-B14F-4D97-AF65-F5344CB8AC3E}">
        <p14:creationId xmlns:p14="http://schemas.microsoft.com/office/powerpoint/2010/main" val="3665653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5740F-C9FC-F277-23D1-D8369AD3A13F}"/>
              </a:ext>
            </a:extLst>
          </p:cNvPr>
          <p:cNvSpPr>
            <a:spLocks noGrp="1"/>
          </p:cNvSpPr>
          <p:nvPr>
            <p:ph type="title"/>
          </p:nvPr>
        </p:nvSpPr>
        <p:spPr/>
        <p:txBody>
          <a:bodyPr/>
          <a:lstStyle/>
          <a:p>
            <a:pPr algn="ctr"/>
            <a:r>
              <a:rPr lang="en-US" b="1" dirty="0"/>
              <a:t>Component Interface (Tea)</a:t>
            </a:r>
          </a:p>
        </p:txBody>
      </p:sp>
      <p:sp>
        <p:nvSpPr>
          <p:cNvPr id="5" name="TextBox 4">
            <a:extLst>
              <a:ext uri="{FF2B5EF4-FFF2-40B4-BE49-F238E27FC236}">
                <a16:creationId xmlns:a16="http://schemas.microsoft.com/office/drawing/2014/main" id="{BF6C6FE9-2604-97F0-2906-BB74DDFB9BB7}"/>
              </a:ext>
            </a:extLst>
          </p:cNvPr>
          <p:cNvSpPr txBox="1"/>
          <p:nvPr/>
        </p:nvSpPr>
        <p:spPr>
          <a:xfrm>
            <a:off x="3798322" y="2260983"/>
            <a:ext cx="8196943" cy="1754326"/>
          </a:xfrm>
          <a:prstGeom prst="rect">
            <a:avLst/>
          </a:prstGeom>
          <a:noFill/>
        </p:spPr>
        <p:txBody>
          <a:bodyPr wrap="square">
            <a:spAutoFit/>
          </a:bodyPr>
          <a:lstStyle/>
          <a:p>
            <a:r>
              <a:rPr lang="en-US" dirty="0"/>
              <a:t>class </a:t>
            </a:r>
            <a:r>
              <a:rPr lang="en-US" b="1" dirty="0"/>
              <a:t>Tea</a:t>
            </a:r>
            <a:r>
              <a:rPr lang="en-US" dirty="0"/>
              <a:t> {</a:t>
            </a:r>
          </a:p>
          <a:p>
            <a:r>
              <a:rPr lang="en-US" dirty="0"/>
              <a:t>public:</a:t>
            </a:r>
          </a:p>
          <a:p>
            <a:r>
              <a:rPr lang="en-US" dirty="0"/>
              <a:t>    virtual ~Tea() = default;</a:t>
            </a:r>
          </a:p>
          <a:p>
            <a:r>
              <a:rPr lang="en-US" dirty="0"/>
              <a:t>    virtual std::string </a:t>
            </a:r>
            <a:r>
              <a:rPr lang="en-US" b="1" dirty="0"/>
              <a:t>description</a:t>
            </a:r>
            <a:r>
              <a:rPr lang="en-US" dirty="0"/>
              <a:t>() const = 0;  </a:t>
            </a:r>
            <a:r>
              <a:rPr lang="en-US" sz="1400" dirty="0"/>
              <a:t>// Pure virtual function for description</a:t>
            </a:r>
            <a:endParaRPr lang="en-US" dirty="0"/>
          </a:p>
          <a:p>
            <a:r>
              <a:rPr lang="en-US" dirty="0"/>
              <a:t>    virtual double </a:t>
            </a:r>
            <a:r>
              <a:rPr lang="en-US" b="1" dirty="0"/>
              <a:t>cost</a:t>
            </a:r>
            <a:r>
              <a:rPr lang="en-US" dirty="0"/>
              <a:t>() const = 0;              </a:t>
            </a:r>
            <a:r>
              <a:rPr lang="en-US" sz="1400" dirty="0"/>
              <a:t>// Pure virtual function for cost</a:t>
            </a:r>
            <a:endParaRPr lang="en-US" dirty="0"/>
          </a:p>
          <a:p>
            <a:r>
              <a:rPr lang="en-US" dirty="0"/>
              <a:t>};</a:t>
            </a:r>
          </a:p>
        </p:txBody>
      </p:sp>
      <p:pic>
        <p:nvPicPr>
          <p:cNvPr id="7170" name="Picture 2" descr="A realistic ceramic tea cup designed for matcha tea, featuring a traditional Japanese style with a smooth, earthy glaze in natural tones like deep greens and browns. The cup is empty, placed on a wooden surface with a small amount of vibrant green matcha powder sprinkled beside it, giving a traditional and authentic feel. The background is softly blurred, highlighting the rustic texture and elegance of the tea cup.">
            <a:extLst>
              <a:ext uri="{FF2B5EF4-FFF2-40B4-BE49-F238E27FC236}">
                <a16:creationId xmlns:a16="http://schemas.microsoft.com/office/drawing/2014/main" id="{57933999-0CF9-6DCE-ACAE-B1007627F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35" y="1801091"/>
            <a:ext cx="3255818" cy="3255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947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474C3-4582-14CC-8A32-1041036DC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3959A2-A01B-FD9C-9894-A648995BF53C}"/>
              </a:ext>
            </a:extLst>
          </p:cNvPr>
          <p:cNvSpPr>
            <a:spLocks noGrp="1"/>
          </p:cNvSpPr>
          <p:nvPr>
            <p:ph type="title"/>
          </p:nvPr>
        </p:nvSpPr>
        <p:spPr/>
        <p:txBody>
          <a:bodyPr/>
          <a:lstStyle/>
          <a:p>
            <a:pPr algn="ctr"/>
            <a:r>
              <a:rPr lang="en-US" b="1" dirty="0"/>
              <a:t>Concrete Component (Matcha)</a:t>
            </a:r>
          </a:p>
        </p:txBody>
      </p:sp>
      <p:sp>
        <p:nvSpPr>
          <p:cNvPr id="4" name="TextBox 3">
            <a:extLst>
              <a:ext uri="{FF2B5EF4-FFF2-40B4-BE49-F238E27FC236}">
                <a16:creationId xmlns:a16="http://schemas.microsoft.com/office/drawing/2014/main" id="{95E22517-9C0B-9B09-6AA5-9B580F2AAA70}"/>
              </a:ext>
            </a:extLst>
          </p:cNvPr>
          <p:cNvSpPr txBox="1"/>
          <p:nvPr/>
        </p:nvSpPr>
        <p:spPr>
          <a:xfrm>
            <a:off x="4343400" y="2136338"/>
            <a:ext cx="6903720" cy="3139321"/>
          </a:xfrm>
          <a:prstGeom prst="rect">
            <a:avLst/>
          </a:prstGeom>
          <a:noFill/>
        </p:spPr>
        <p:txBody>
          <a:bodyPr wrap="square">
            <a:spAutoFit/>
          </a:bodyPr>
          <a:lstStyle/>
          <a:p>
            <a:r>
              <a:rPr lang="en-US" dirty="0"/>
              <a:t>class </a:t>
            </a:r>
            <a:r>
              <a:rPr lang="en-US" b="1" dirty="0"/>
              <a:t>Matcha</a:t>
            </a:r>
            <a:r>
              <a:rPr lang="en-US" dirty="0"/>
              <a:t> : public </a:t>
            </a:r>
            <a:r>
              <a:rPr lang="en-US" b="1" dirty="0"/>
              <a:t>Tea</a:t>
            </a:r>
            <a:r>
              <a:rPr lang="en-US" dirty="0"/>
              <a:t> {</a:t>
            </a:r>
          </a:p>
          <a:p>
            <a:r>
              <a:rPr lang="en-US" dirty="0"/>
              <a:t>public:</a:t>
            </a:r>
          </a:p>
          <a:p>
            <a:endParaRPr lang="en-US" dirty="0"/>
          </a:p>
          <a:p>
            <a:r>
              <a:rPr lang="en-US" dirty="0"/>
              <a:t>    std::string </a:t>
            </a:r>
            <a:r>
              <a:rPr lang="en-US" b="1" dirty="0"/>
              <a:t>description</a:t>
            </a:r>
            <a:r>
              <a:rPr lang="en-US" dirty="0"/>
              <a:t>() const override {</a:t>
            </a:r>
          </a:p>
          <a:p>
            <a:r>
              <a:rPr lang="en-US" dirty="0"/>
              <a:t>        return "Matcha Tea";</a:t>
            </a:r>
          </a:p>
          <a:p>
            <a:r>
              <a:rPr lang="en-US" dirty="0"/>
              <a:t>    }</a:t>
            </a:r>
          </a:p>
          <a:p>
            <a:endParaRPr lang="en-US" dirty="0"/>
          </a:p>
          <a:p>
            <a:r>
              <a:rPr lang="en-US" dirty="0"/>
              <a:t>    double </a:t>
            </a:r>
            <a:r>
              <a:rPr lang="en-US" b="1" dirty="0"/>
              <a:t>cost</a:t>
            </a:r>
            <a:r>
              <a:rPr lang="en-US" dirty="0"/>
              <a:t>() const override {</a:t>
            </a:r>
          </a:p>
          <a:p>
            <a:r>
              <a:rPr lang="en-US" dirty="0"/>
              <a:t>        return 3.00;</a:t>
            </a:r>
          </a:p>
          <a:p>
            <a:r>
              <a:rPr lang="en-US" dirty="0"/>
              <a:t>    }</a:t>
            </a:r>
          </a:p>
          <a:p>
            <a:r>
              <a:rPr lang="en-US" dirty="0"/>
              <a:t>};</a:t>
            </a:r>
          </a:p>
        </p:txBody>
      </p:sp>
      <p:pic>
        <p:nvPicPr>
          <p:cNvPr id="6" name="Picture 2" descr="A simple and elegant image of a cup of matcha tea, with a vibrant green color in a ceramic cup. The cup is on a wooden table with a bamboo whisk next to it, and a small heap of matcha powder beside the cup. The background is minimal, emphasizing the calming, natural look of the matcha. The image should feel serene and inviting.">
            <a:extLst>
              <a:ext uri="{FF2B5EF4-FFF2-40B4-BE49-F238E27FC236}">
                <a16:creationId xmlns:a16="http://schemas.microsoft.com/office/drawing/2014/main" id="{5CDE693D-5D32-567E-A469-2105CA32F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233" r="7879"/>
          <a:stretch/>
        </p:blipFill>
        <p:spPr bwMode="auto">
          <a:xfrm>
            <a:off x="300678" y="1940224"/>
            <a:ext cx="3171803" cy="3568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083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0AC8-D1FE-AB3B-BD17-D60C2AD330DF}"/>
              </a:ext>
            </a:extLst>
          </p:cNvPr>
          <p:cNvSpPr>
            <a:spLocks noGrp="1"/>
          </p:cNvSpPr>
          <p:nvPr>
            <p:ph type="title"/>
          </p:nvPr>
        </p:nvSpPr>
        <p:spPr/>
        <p:txBody>
          <a:bodyPr/>
          <a:lstStyle/>
          <a:p>
            <a:pPr algn="ctr"/>
            <a:r>
              <a:rPr lang="en-US" b="1" dirty="0"/>
              <a:t>Decorator Abstract Class (</a:t>
            </a:r>
            <a:r>
              <a:rPr lang="en-US" b="1" dirty="0" err="1"/>
              <a:t>IngredientDecorator</a:t>
            </a:r>
            <a:r>
              <a:rPr lang="en-US" b="1" dirty="0"/>
              <a:t>)</a:t>
            </a:r>
          </a:p>
        </p:txBody>
      </p:sp>
      <p:sp>
        <p:nvSpPr>
          <p:cNvPr id="5" name="TextBox 4">
            <a:extLst>
              <a:ext uri="{FF2B5EF4-FFF2-40B4-BE49-F238E27FC236}">
                <a16:creationId xmlns:a16="http://schemas.microsoft.com/office/drawing/2014/main" id="{7C9A6A96-3E7F-1016-9F41-39B5C834A945}"/>
              </a:ext>
            </a:extLst>
          </p:cNvPr>
          <p:cNvSpPr txBox="1"/>
          <p:nvPr/>
        </p:nvSpPr>
        <p:spPr>
          <a:xfrm>
            <a:off x="3847011" y="2413337"/>
            <a:ext cx="7909560" cy="2308324"/>
          </a:xfrm>
          <a:prstGeom prst="rect">
            <a:avLst/>
          </a:prstGeom>
          <a:noFill/>
        </p:spPr>
        <p:txBody>
          <a:bodyPr wrap="square">
            <a:spAutoFit/>
          </a:bodyPr>
          <a:lstStyle/>
          <a:p>
            <a:r>
              <a:rPr lang="en-US" dirty="0"/>
              <a:t>class </a:t>
            </a:r>
            <a:r>
              <a:rPr lang="en-US" b="1" dirty="0" err="1"/>
              <a:t>IngredientDecorator</a:t>
            </a:r>
            <a:r>
              <a:rPr lang="en-US" dirty="0"/>
              <a:t> : public Tea {</a:t>
            </a:r>
          </a:p>
          <a:p>
            <a:endParaRPr lang="en-US" dirty="0"/>
          </a:p>
          <a:p>
            <a:r>
              <a:rPr lang="en-US" dirty="0"/>
              <a:t>protected:</a:t>
            </a:r>
          </a:p>
          <a:p>
            <a:r>
              <a:rPr lang="en-US" dirty="0"/>
              <a:t>    std::</a:t>
            </a:r>
            <a:r>
              <a:rPr lang="en-US" dirty="0" err="1"/>
              <a:t>shared_ptr</a:t>
            </a:r>
            <a:r>
              <a:rPr lang="en-US" dirty="0"/>
              <a:t>&lt;Tea&gt; tea;  </a:t>
            </a:r>
            <a:r>
              <a:rPr lang="en-US" sz="1400" dirty="0"/>
              <a:t>// Holds the tea to be decorated</a:t>
            </a:r>
          </a:p>
          <a:p>
            <a:endParaRPr lang="en-US" dirty="0"/>
          </a:p>
          <a:p>
            <a:r>
              <a:rPr lang="en-US" dirty="0"/>
              <a:t>public:</a:t>
            </a:r>
          </a:p>
          <a:p>
            <a:r>
              <a:rPr lang="en-US" dirty="0"/>
              <a:t>    </a:t>
            </a:r>
            <a:r>
              <a:rPr lang="en-US" b="1" dirty="0" err="1"/>
              <a:t>IngredientDecorator</a:t>
            </a:r>
            <a:r>
              <a:rPr lang="en-US" dirty="0"/>
              <a:t>(std::</a:t>
            </a:r>
            <a:r>
              <a:rPr lang="en-US" dirty="0" err="1"/>
              <a:t>shared_ptr</a:t>
            </a:r>
            <a:r>
              <a:rPr lang="en-US" dirty="0"/>
              <a:t>&lt;Tea&gt; t) : tea(t) {}</a:t>
            </a:r>
          </a:p>
          <a:p>
            <a:r>
              <a:rPr lang="en-US" dirty="0"/>
              <a:t>};</a:t>
            </a:r>
          </a:p>
        </p:txBody>
      </p:sp>
      <p:pic>
        <p:nvPicPr>
          <p:cNvPr id="10242" name="Picture 2" descr="A realistic arrangement of matcha toppings including a jar of almond milk, a small bowl of honey, and a sprinkle of cinnamon, placed on a rustic wooden surface. The setup has a warm, inviting feel, with natural light highlighting each ingredient's texture and color. Background is softly blurred to focus attention on these elements, giving a minimalist and cozy appearance.">
            <a:extLst>
              <a:ext uri="{FF2B5EF4-FFF2-40B4-BE49-F238E27FC236}">
                <a16:creationId xmlns:a16="http://schemas.microsoft.com/office/drawing/2014/main" id="{F76248E0-2B51-BCB0-5FB7-40384F93B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29" y="2008862"/>
            <a:ext cx="3117273" cy="311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332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237B4-F0DC-DCBE-80A5-EE6350F3F195}"/>
              </a:ext>
            </a:extLst>
          </p:cNvPr>
          <p:cNvSpPr>
            <a:spLocks noGrp="1"/>
          </p:cNvSpPr>
          <p:nvPr>
            <p:ph type="title"/>
          </p:nvPr>
        </p:nvSpPr>
        <p:spPr/>
        <p:txBody>
          <a:bodyPr/>
          <a:lstStyle/>
          <a:p>
            <a:pPr algn="ctr"/>
            <a:r>
              <a:rPr lang="en-US" b="1" dirty="0"/>
              <a:t>Concrete Decorators</a:t>
            </a:r>
          </a:p>
        </p:txBody>
      </p:sp>
      <p:sp>
        <p:nvSpPr>
          <p:cNvPr id="5" name="TextBox 4">
            <a:extLst>
              <a:ext uri="{FF2B5EF4-FFF2-40B4-BE49-F238E27FC236}">
                <a16:creationId xmlns:a16="http://schemas.microsoft.com/office/drawing/2014/main" id="{24018425-8842-AFA9-998C-CBEBBCAF420E}"/>
              </a:ext>
            </a:extLst>
          </p:cNvPr>
          <p:cNvSpPr txBox="1"/>
          <p:nvPr/>
        </p:nvSpPr>
        <p:spPr>
          <a:xfrm>
            <a:off x="4029891" y="1987289"/>
            <a:ext cx="7478486" cy="3416320"/>
          </a:xfrm>
          <a:prstGeom prst="rect">
            <a:avLst/>
          </a:prstGeom>
          <a:noFill/>
        </p:spPr>
        <p:txBody>
          <a:bodyPr wrap="square">
            <a:spAutoFit/>
          </a:bodyPr>
          <a:lstStyle/>
          <a:p>
            <a:r>
              <a:rPr lang="en-US" dirty="0"/>
              <a:t>class </a:t>
            </a:r>
            <a:r>
              <a:rPr lang="en-US" b="1" dirty="0"/>
              <a:t>Honey</a:t>
            </a:r>
            <a:r>
              <a:rPr lang="en-US" dirty="0"/>
              <a:t> : public </a:t>
            </a:r>
            <a:r>
              <a:rPr lang="en-US" b="1" dirty="0" err="1"/>
              <a:t>IngredientDecorator</a:t>
            </a:r>
            <a:r>
              <a:rPr lang="en-US" dirty="0"/>
              <a:t> {</a:t>
            </a:r>
          </a:p>
          <a:p>
            <a:r>
              <a:rPr lang="en-US" dirty="0"/>
              <a:t>public:</a:t>
            </a:r>
          </a:p>
          <a:p>
            <a:r>
              <a:rPr lang="en-US" dirty="0"/>
              <a:t>    Honey(std::</a:t>
            </a:r>
            <a:r>
              <a:rPr lang="en-US" dirty="0" err="1"/>
              <a:t>shared_ptr</a:t>
            </a:r>
            <a:r>
              <a:rPr lang="en-US" dirty="0"/>
              <a:t>&lt;Tea&gt; t) : </a:t>
            </a:r>
            <a:r>
              <a:rPr lang="en-US" dirty="0" err="1"/>
              <a:t>IngredientDecorator</a:t>
            </a:r>
            <a:r>
              <a:rPr lang="en-US" dirty="0"/>
              <a:t>(t) {}</a:t>
            </a:r>
          </a:p>
          <a:p>
            <a:r>
              <a:rPr lang="en-US" dirty="0"/>
              <a:t>    </a:t>
            </a:r>
          </a:p>
          <a:p>
            <a:r>
              <a:rPr lang="en-US" dirty="0"/>
              <a:t>    std::string </a:t>
            </a:r>
            <a:r>
              <a:rPr lang="en-US" b="1" dirty="0"/>
              <a:t>description</a:t>
            </a:r>
            <a:r>
              <a:rPr lang="en-US" dirty="0"/>
              <a:t>() const override {</a:t>
            </a:r>
          </a:p>
          <a:p>
            <a:r>
              <a:rPr lang="en-US" dirty="0"/>
              <a:t>        return tea-&gt;description() + ", Honey";  // Adds Honey to description</a:t>
            </a:r>
          </a:p>
          <a:p>
            <a:r>
              <a:rPr lang="en-US" dirty="0"/>
              <a:t>    }</a:t>
            </a:r>
          </a:p>
          <a:p>
            <a:r>
              <a:rPr lang="en-US" dirty="0"/>
              <a:t>    </a:t>
            </a:r>
          </a:p>
          <a:p>
            <a:r>
              <a:rPr lang="en-US" dirty="0"/>
              <a:t>    double </a:t>
            </a:r>
            <a:r>
              <a:rPr lang="en-US" b="1" dirty="0"/>
              <a:t>cost</a:t>
            </a:r>
            <a:r>
              <a:rPr lang="en-US" dirty="0"/>
              <a:t>() const override {</a:t>
            </a:r>
          </a:p>
          <a:p>
            <a:r>
              <a:rPr lang="en-US" dirty="0"/>
              <a:t>        return tea-&gt;cost() + 0.50;  // Adds Honey's cost</a:t>
            </a:r>
          </a:p>
          <a:p>
            <a:r>
              <a:rPr lang="en-US" dirty="0"/>
              <a:t>    }</a:t>
            </a:r>
          </a:p>
          <a:p>
            <a:r>
              <a:rPr lang="en-US" dirty="0"/>
              <a:t>};</a:t>
            </a:r>
          </a:p>
        </p:txBody>
      </p:sp>
      <p:pic>
        <p:nvPicPr>
          <p:cNvPr id="11266" name="Picture 2" descr="A realistic close-up of honey in a small glass bowl with a honey dipper resting beside it, placed on a rustic wooden surface. The honey has a rich golden color, with a warm, natural light reflecting on its surface to highlight its texture. The background is softly blurred to focus on the honey, giving the image a cozy and minimalist feel.">
            <a:extLst>
              <a:ext uri="{FF2B5EF4-FFF2-40B4-BE49-F238E27FC236}">
                <a16:creationId xmlns:a16="http://schemas.microsoft.com/office/drawing/2014/main" id="{29E43DB7-8E48-42F2-05F8-49CEDD5AC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18" y="1987289"/>
            <a:ext cx="3186112" cy="318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014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62223-7DC9-C72D-5534-3EA53C8CD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85582A-F331-8752-2E98-E720EE1B17BC}"/>
              </a:ext>
            </a:extLst>
          </p:cNvPr>
          <p:cNvSpPr>
            <a:spLocks noGrp="1"/>
          </p:cNvSpPr>
          <p:nvPr>
            <p:ph type="title"/>
          </p:nvPr>
        </p:nvSpPr>
        <p:spPr/>
        <p:txBody>
          <a:bodyPr/>
          <a:lstStyle/>
          <a:p>
            <a:pPr algn="ctr"/>
            <a:r>
              <a:rPr lang="en-US" b="1" dirty="0"/>
              <a:t>Concrete Decorators</a:t>
            </a:r>
          </a:p>
        </p:txBody>
      </p:sp>
      <p:sp>
        <p:nvSpPr>
          <p:cNvPr id="5" name="TextBox 4">
            <a:extLst>
              <a:ext uri="{FF2B5EF4-FFF2-40B4-BE49-F238E27FC236}">
                <a16:creationId xmlns:a16="http://schemas.microsoft.com/office/drawing/2014/main" id="{D87AA21F-E4DD-1505-A47A-D8D2B831B33A}"/>
              </a:ext>
            </a:extLst>
          </p:cNvPr>
          <p:cNvSpPr txBox="1"/>
          <p:nvPr/>
        </p:nvSpPr>
        <p:spPr>
          <a:xfrm>
            <a:off x="4029891" y="1987289"/>
            <a:ext cx="7478486" cy="3416320"/>
          </a:xfrm>
          <a:prstGeom prst="rect">
            <a:avLst/>
          </a:prstGeom>
          <a:noFill/>
        </p:spPr>
        <p:txBody>
          <a:bodyPr wrap="square">
            <a:spAutoFit/>
          </a:bodyPr>
          <a:lstStyle/>
          <a:p>
            <a:r>
              <a:rPr lang="en-US" dirty="0"/>
              <a:t>class </a:t>
            </a:r>
            <a:r>
              <a:rPr lang="en-US" b="1" dirty="0" err="1"/>
              <a:t>AlmondMilk</a:t>
            </a:r>
            <a:r>
              <a:rPr lang="en-US" dirty="0"/>
              <a:t> : public </a:t>
            </a:r>
            <a:r>
              <a:rPr lang="en-US" b="1" dirty="0" err="1"/>
              <a:t>IngredientDecorator</a:t>
            </a:r>
            <a:r>
              <a:rPr lang="en-US" dirty="0"/>
              <a:t> {</a:t>
            </a:r>
          </a:p>
          <a:p>
            <a:r>
              <a:rPr lang="en-US" dirty="0"/>
              <a:t>public:</a:t>
            </a:r>
          </a:p>
          <a:p>
            <a:r>
              <a:rPr lang="en-US" dirty="0"/>
              <a:t>    </a:t>
            </a:r>
            <a:r>
              <a:rPr lang="en-US" dirty="0" err="1"/>
              <a:t>AlmondMilk</a:t>
            </a:r>
            <a:r>
              <a:rPr lang="en-US" dirty="0"/>
              <a:t>(std::</a:t>
            </a:r>
            <a:r>
              <a:rPr lang="en-US" dirty="0" err="1"/>
              <a:t>shared_ptr</a:t>
            </a:r>
            <a:r>
              <a:rPr lang="en-US" dirty="0"/>
              <a:t>&lt;Tea&gt; t) : </a:t>
            </a:r>
            <a:r>
              <a:rPr lang="en-US" dirty="0" err="1"/>
              <a:t>IngredientDecorator</a:t>
            </a:r>
            <a:r>
              <a:rPr lang="en-US" dirty="0"/>
              <a:t>(t) {}</a:t>
            </a:r>
          </a:p>
          <a:p>
            <a:endParaRPr lang="en-US" dirty="0"/>
          </a:p>
          <a:p>
            <a:r>
              <a:rPr lang="en-US" dirty="0"/>
              <a:t>    std::string description() const override {</a:t>
            </a:r>
          </a:p>
          <a:p>
            <a:r>
              <a:rPr lang="en-US" dirty="0"/>
              <a:t>        return tea-&gt;description() + ", Almond Milk";  </a:t>
            </a:r>
            <a:r>
              <a:rPr lang="en-US" sz="1400" dirty="0"/>
              <a:t>// Adds Almond Milk to description</a:t>
            </a:r>
            <a:endParaRPr lang="en-US" dirty="0"/>
          </a:p>
          <a:p>
            <a:r>
              <a:rPr lang="en-US" dirty="0"/>
              <a:t>    }</a:t>
            </a:r>
          </a:p>
          <a:p>
            <a:r>
              <a:rPr lang="en-US" dirty="0"/>
              <a:t>    </a:t>
            </a:r>
          </a:p>
          <a:p>
            <a:r>
              <a:rPr lang="en-US" dirty="0"/>
              <a:t>    double cost() const override {</a:t>
            </a:r>
          </a:p>
          <a:p>
            <a:r>
              <a:rPr lang="en-US" dirty="0"/>
              <a:t>        return tea-&gt;cost() + 0.75;  // Adds Almond Milk's cost</a:t>
            </a:r>
          </a:p>
          <a:p>
            <a:r>
              <a:rPr lang="en-US" dirty="0"/>
              <a:t>    }</a:t>
            </a:r>
          </a:p>
          <a:p>
            <a:r>
              <a:rPr lang="en-US" dirty="0"/>
              <a:t>};</a:t>
            </a:r>
          </a:p>
        </p:txBody>
      </p:sp>
      <p:pic>
        <p:nvPicPr>
          <p:cNvPr id="13314" name="Picture 2" descr="A realistic close-up of a glass of almond milk, placed on a rustic wooden surface. The almond milk appears creamy and smooth, with natural light highlighting its texture. The background is softly blurred to keep focus on the almond milk, creating a minimalist and cozy scene.">
            <a:extLst>
              <a:ext uri="{FF2B5EF4-FFF2-40B4-BE49-F238E27FC236}">
                <a16:creationId xmlns:a16="http://schemas.microsoft.com/office/drawing/2014/main" id="{06EA5FE9-8285-E0D6-07F0-CFF2EA8A2B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18" y="1987289"/>
            <a:ext cx="3675169" cy="367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690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8B461-7F0B-F3D3-53A8-7DE860A40A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67C963-24AE-113C-85E3-8AB3C4047766}"/>
              </a:ext>
            </a:extLst>
          </p:cNvPr>
          <p:cNvSpPr>
            <a:spLocks noGrp="1"/>
          </p:cNvSpPr>
          <p:nvPr>
            <p:ph type="title"/>
          </p:nvPr>
        </p:nvSpPr>
        <p:spPr/>
        <p:txBody>
          <a:bodyPr/>
          <a:lstStyle/>
          <a:p>
            <a:pPr algn="ctr"/>
            <a:r>
              <a:rPr lang="en-US" b="1" dirty="0"/>
              <a:t>Concrete Decorators</a:t>
            </a:r>
          </a:p>
        </p:txBody>
      </p:sp>
      <p:sp>
        <p:nvSpPr>
          <p:cNvPr id="5" name="TextBox 4">
            <a:extLst>
              <a:ext uri="{FF2B5EF4-FFF2-40B4-BE49-F238E27FC236}">
                <a16:creationId xmlns:a16="http://schemas.microsoft.com/office/drawing/2014/main" id="{F8D4F0EE-92BD-A3F4-BE7B-092941EA9A57}"/>
              </a:ext>
            </a:extLst>
          </p:cNvPr>
          <p:cNvSpPr txBox="1"/>
          <p:nvPr/>
        </p:nvSpPr>
        <p:spPr>
          <a:xfrm>
            <a:off x="4029891" y="1987289"/>
            <a:ext cx="7478486" cy="3416320"/>
          </a:xfrm>
          <a:prstGeom prst="rect">
            <a:avLst/>
          </a:prstGeom>
          <a:noFill/>
        </p:spPr>
        <p:txBody>
          <a:bodyPr wrap="square">
            <a:spAutoFit/>
          </a:bodyPr>
          <a:lstStyle/>
          <a:p>
            <a:r>
              <a:rPr lang="en-US" dirty="0"/>
              <a:t>class </a:t>
            </a:r>
            <a:r>
              <a:rPr lang="en-US" b="1" dirty="0"/>
              <a:t>Cinnamon</a:t>
            </a:r>
            <a:r>
              <a:rPr lang="en-US" dirty="0"/>
              <a:t> : public </a:t>
            </a:r>
            <a:r>
              <a:rPr lang="en-US" b="1" dirty="0" err="1"/>
              <a:t>IngredientDecorator</a:t>
            </a:r>
            <a:r>
              <a:rPr lang="en-US" dirty="0"/>
              <a:t> {</a:t>
            </a:r>
          </a:p>
          <a:p>
            <a:r>
              <a:rPr lang="en-US" dirty="0"/>
              <a:t>public:</a:t>
            </a:r>
          </a:p>
          <a:p>
            <a:r>
              <a:rPr lang="en-US" dirty="0"/>
              <a:t>    Cinnamon(std::</a:t>
            </a:r>
            <a:r>
              <a:rPr lang="en-US" dirty="0" err="1"/>
              <a:t>shared_ptr</a:t>
            </a:r>
            <a:r>
              <a:rPr lang="en-US" dirty="0"/>
              <a:t>&lt;Tea&gt; t) : </a:t>
            </a:r>
            <a:r>
              <a:rPr lang="en-US" dirty="0" err="1"/>
              <a:t>IngredientDecorator</a:t>
            </a:r>
            <a:r>
              <a:rPr lang="en-US" dirty="0"/>
              <a:t>(t) {}</a:t>
            </a:r>
          </a:p>
          <a:p>
            <a:endParaRPr lang="en-US" dirty="0"/>
          </a:p>
          <a:p>
            <a:r>
              <a:rPr lang="en-US" dirty="0"/>
              <a:t>    std::string </a:t>
            </a:r>
            <a:r>
              <a:rPr lang="en-US" b="1" dirty="0"/>
              <a:t>description</a:t>
            </a:r>
            <a:r>
              <a:rPr lang="en-US" dirty="0"/>
              <a:t>() const override {</a:t>
            </a:r>
          </a:p>
          <a:p>
            <a:r>
              <a:rPr lang="en-US" dirty="0"/>
              <a:t>        return tea-&gt;description() + ", Cinnamon";  </a:t>
            </a:r>
            <a:r>
              <a:rPr lang="en-US" sz="1400" dirty="0"/>
              <a:t>// Adds Cinnamon to description</a:t>
            </a:r>
            <a:endParaRPr lang="en-US" dirty="0"/>
          </a:p>
          <a:p>
            <a:r>
              <a:rPr lang="en-US" dirty="0"/>
              <a:t>    }</a:t>
            </a:r>
          </a:p>
          <a:p>
            <a:r>
              <a:rPr lang="en-US" dirty="0"/>
              <a:t>    </a:t>
            </a:r>
          </a:p>
          <a:p>
            <a:r>
              <a:rPr lang="en-US" dirty="0"/>
              <a:t>    double </a:t>
            </a:r>
            <a:r>
              <a:rPr lang="en-US" b="1" dirty="0"/>
              <a:t>cost</a:t>
            </a:r>
            <a:r>
              <a:rPr lang="en-US" dirty="0"/>
              <a:t>() const override {</a:t>
            </a:r>
          </a:p>
          <a:p>
            <a:r>
              <a:rPr lang="en-US" dirty="0"/>
              <a:t>        return tea-&gt;cost() + 0.25;  // Adds Cinnamon's cost</a:t>
            </a:r>
          </a:p>
          <a:p>
            <a:r>
              <a:rPr lang="en-US" dirty="0"/>
              <a:t>    }</a:t>
            </a:r>
          </a:p>
          <a:p>
            <a:r>
              <a:rPr lang="en-US" dirty="0"/>
              <a:t>};</a:t>
            </a:r>
          </a:p>
        </p:txBody>
      </p:sp>
      <p:pic>
        <p:nvPicPr>
          <p:cNvPr id="15362" name="Picture 2" descr="A realistic close-up of ground cinnamon in a small rustic bowl with a few cinnamon sticks beside it, placed on a wooden surface. The rich brown color of the cinnamon powder and sticks contrasts with the rustic background. The scene is warmly lit with natural light, focusing on the texture of the cinnamon and creating a cozy, inviting atmosphere.">
            <a:extLst>
              <a:ext uri="{FF2B5EF4-FFF2-40B4-BE49-F238E27FC236}">
                <a16:creationId xmlns:a16="http://schemas.microsoft.com/office/drawing/2014/main" id="{A9C4087D-72D5-354D-2AD3-284137D33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73" y="1880503"/>
            <a:ext cx="3629891" cy="362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527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7F4E9-D31B-1DFF-C94E-C6C5FD16F915}"/>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b="1" kern="1200" dirty="0">
                <a:solidFill>
                  <a:schemeClr val="tx1"/>
                </a:solidFill>
                <a:latin typeface="+mj-lt"/>
                <a:ea typeface="+mj-ea"/>
                <a:cs typeface="+mj-cs"/>
              </a:rPr>
              <a:t>Decorator Pattern</a:t>
            </a:r>
          </a:p>
        </p:txBody>
      </p:sp>
      <p:grpSp>
        <p:nvGrpSpPr>
          <p:cNvPr id="1046" name="Group 104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047" name="Rectangle 104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4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1" name="Rectangle 105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Rectangle 105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simple and elegant image of a cup of matcha tea, with a vibrant green color in a ceramic cup. The cup is on a wooden table with a bamboo whisk next to it, and a small heap of matcha powder beside the cup. The background is minimal, emphasizing the calming, natural look of the matcha. The image should feel serene and inviting.">
            <a:extLst>
              <a:ext uri="{FF2B5EF4-FFF2-40B4-BE49-F238E27FC236}">
                <a16:creationId xmlns:a16="http://schemas.microsoft.com/office/drawing/2014/main" id="{3FF95B36-8D7D-08AF-6732-F2BDEFE74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33" r="7879"/>
          <a:stretch/>
        </p:blipFill>
        <p:spPr bwMode="auto">
          <a:xfrm>
            <a:off x="6261277" y="666728"/>
            <a:ext cx="4858431" cy="546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666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1CF8-903A-F267-8BF6-3C238FEAA783}"/>
              </a:ext>
            </a:extLst>
          </p:cNvPr>
          <p:cNvSpPr>
            <a:spLocks noGrp="1"/>
          </p:cNvSpPr>
          <p:nvPr>
            <p:ph type="title"/>
          </p:nvPr>
        </p:nvSpPr>
        <p:spPr/>
        <p:txBody>
          <a:bodyPr/>
          <a:lstStyle/>
          <a:p>
            <a:pPr algn="ctr"/>
            <a:r>
              <a:rPr lang="en-US" b="1" dirty="0"/>
              <a:t>Decorated Tea</a:t>
            </a:r>
          </a:p>
        </p:txBody>
      </p:sp>
      <p:pic>
        <p:nvPicPr>
          <p:cNvPr id="4" name="Picture 4" descr="A serene image of a cup of matcha tea topped with a swirl of almond milk and honey, with cinnamon being sprinkled on top, creating a warm and inviting effect. The ceramic cup sits on a wooden table, surrounded by a bamboo whisk and a small pile of matcha powder. The scene emphasizes the natural, cozy qualities of the matcha drink with almond milk, honey, and cinnamon, blending in a calming and delightful way.">
            <a:extLst>
              <a:ext uri="{FF2B5EF4-FFF2-40B4-BE49-F238E27FC236}">
                <a16:creationId xmlns:a16="http://schemas.microsoft.com/office/drawing/2014/main" id="{C8AE97AD-697B-EAAF-5EE7-223DAFCCE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6773" r="2" b="27007"/>
          <a:stretch/>
        </p:blipFill>
        <p:spPr bwMode="auto">
          <a:xfrm>
            <a:off x="3657600" y="4127863"/>
            <a:ext cx="4837641" cy="27198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F69153-2670-05F7-FDEB-86462201F31C}"/>
              </a:ext>
            </a:extLst>
          </p:cNvPr>
          <p:cNvSpPr txBox="1"/>
          <p:nvPr/>
        </p:nvSpPr>
        <p:spPr>
          <a:xfrm>
            <a:off x="1058092" y="1690688"/>
            <a:ext cx="11630297" cy="2862322"/>
          </a:xfrm>
          <a:prstGeom prst="rect">
            <a:avLst/>
          </a:prstGeom>
          <a:noFill/>
        </p:spPr>
        <p:txBody>
          <a:bodyPr wrap="square">
            <a:spAutoFit/>
          </a:bodyPr>
          <a:lstStyle/>
          <a:p>
            <a:r>
              <a:rPr lang="en-US" dirty="0"/>
              <a:t>int main() {</a:t>
            </a:r>
          </a:p>
          <a:p>
            <a:r>
              <a:rPr lang="en-US" dirty="0"/>
              <a:t>    std::</a:t>
            </a:r>
            <a:r>
              <a:rPr lang="en-US" dirty="0" err="1"/>
              <a:t>shared_ptr</a:t>
            </a:r>
            <a:r>
              <a:rPr lang="en-US" dirty="0"/>
              <a:t>&lt;</a:t>
            </a:r>
            <a:r>
              <a:rPr lang="en-US" b="1" dirty="0"/>
              <a:t>Tea</a:t>
            </a:r>
            <a:r>
              <a:rPr lang="en-US" dirty="0"/>
              <a:t>&gt; </a:t>
            </a:r>
            <a:r>
              <a:rPr lang="en-US" b="1" dirty="0" err="1"/>
              <a:t>myTea</a:t>
            </a:r>
            <a:r>
              <a:rPr lang="en-US" dirty="0"/>
              <a:t> = std::</a:t>
            </a:r>
            <a:r>
              <a:rPr lang="en-US" dirty="0" err="1"/>
              <a:t>make_shared</a:t>
            </a:r>
            <a:r>
              <a:rPr lang="en-US" dirty="0"/>
              <a:t>&lt;</a:t>
            </a:r>
            <a:r>
              <a:rPr lang="en-US" dirty="0">
                <a:solidFill>
                  <a:srgbClr val="00B050"/>
                </a:solidFill>
              </a:rPr>
              <a:t>Matcha</a:t>
            </a:r>
            <a:r>
              <a:rPr lang="en-US" dirty="0"/>
              <a:t>&gt;();  </a:t>
            </a:r>
            <a:r>
              <a:rPr lang="en-US" sz="1200" dirty="0"/>
              <a:t>// Start with plain Matcha Tea</a:t>
            </a:r>
            <a:endParaRPr lang="en-US" dirty="0"/>
          </a:p>
          <a:p>
            <a:r>
              <a:rPr lang="en-US" dirty="0"/>
              <a:t>    </a:t>
            </a:r>
            <a:r>
              <a:rPr lang="en-US" dirty="0" err="1"/>
              <a:t>myTea</a:t>
            </a:r>
            <a:r>
              <a:rPr lang="en-US" dirty="0"/>
              <a:t> = std::</a:t>
            </a:r>
            <a:r>
              <a:rPr lang="en-US" dirty="0" err="1"/>
              <a:t>make_shared</a:t>
            </a:r>
            <a:r>
              <a:rPr lang="en-US" dirty="0"/>
              <a:t>&lt;</a:t>
            </a:r>
            <a:r>
              <a:rPr lang="en-US" b="1" dirty="0">
                <a:solidFill>
                  <a:srgbClr val="FFC000"/>
                </a:solidFill>
              </a:rPr>
              <a:t>Honey</a:t>
            </a:r>
            <a:r>
              <a:rPr lang="en-US" dirty="0"/>
              <a:t>&gt;(</a:t>
            </a:r>
            <a:r>
              <a:rPr lang="en-US" dirty="0" err="1"/>
              <a:t>myTea</a:t>
            </a:r>
            <a:r>
              <a:rPr lang="en-US" dirty="0"/>
              <a:t>);                   // Add Honey</a:t>
            </a:r>
          </a:p>
          <a:p>
            <a:r>
              <a:rPr lang="en-US" dirty="0"/>
              <a:t>    </a:t>
            </a:r>
            <a:r>
              <a:rPr lang="en-US" dirty="0" err="1"/>
              <a:t>myTea</a:t>
            </a:r>
            <a:r>
              <a:rPr lang="en-US" dirty="0"/>
              <a:t> = std::</a:t>
            </a:r>
            <a:r>
              <a:rPr lang="en-US" dirty="0" err="1"/>
              <a:t>make_shared</a:t>
            </a:r>
            <a:r>
              <a:rPr lang="en-US" dirty="0"/>
              <a:t>&lt;</a:t>
            </a:r>
            <a:r>
              <a:rPr lang="en-US" b="1" dirty="0" err="1">
                <a:solidFill>
                  <a:srgbClr val="7030A0"/>
                </a:solidFill>
              </a:rPr>
              <a:t>AlmondMilk</a:t>
            </a:r>
            <a:r>
              <a:rPr lang="en-US" dirty="0"/>
              <a:t>&gt;(</a:t>
            </a:r>
            <a:r>
              <a:rPr lang="en-US" dirty="0" err="1"/>
              <a:t>myTea</a:t>
            </a:r>
            <a:r>
              <a:rPr lang="en-US" dirty="0"/>
              <a:t>);              // Add Almond Milk</a:t>
            </a:r>
          </a:p>
          <a:p>
            <a:r>
              <a:rPr lang="en-US" dirty="0"/>
              <a:t>    </a:t>
            </a:r>
            <a:r>
              <a:rPr lang="en-US" dirty="0" err="1"/>
              <a:t>myTea</a:t>
            </a:r>
            <a:r>
              <a:rPr lang="en-US" dirty="0"/>
              <a:t> = std::</a:t>
            </a:r>
            <a:r>
              <a:rPr lang="en-US" dirty="0" err="1"/>
              <a:t>make_shared</a:t>
            </a:r>
            <a:r>
              <a:rPr lang="en-US" dirty="0"/>
              <a:t>&lt;</a:t>
            </a:r>
            <a:r>
              <a:rPr lang="en-US" b="1" dirty="0">
                <a:solidFill>
                  <a:schemeClr val="accent2">
                    <a:lumMod val="75000"/>
                  </a:schemeClr>
                </a:solidFill>
              </a:rPr>
              <a:t>Cinnamon</a:t>
            </a:r>
            <a:r>
              <a:rPr lang="en-US" dirty="0"/>
              <a:t>&gt;(</a:t>
            </a:r>
            <a:r>
              <a:rPr lang="en-US" dirty="0" err="1"/>
              <a:t>myTea</a:t>
            </a:r>
            <a:r>
              <a:rPr lang="en-US" dirty="0"/>
              <a:t>);                // Add Cinnamon</a:t>
            </a:r>
          </a:p>
          <a:p>
            <a:endParaRPr lang="en-US" dirty="0"/>
          </a:p>
          <a:p>
            <a:r>
              <a:rPr lang="en-US" dirty="0"/>
              <a:t>    std::</a:t>
            </a:r>
            <a:r>
              <a:rPr lang="en-US" dirty="0" err="1"/>
              <a:t>cout</a:t>
            </a:r>
            <a:r>
              <a:rPr lang="en-US" dirty="0"/>
              <a:t> &lt;&lt; "Order: " &lt;&lt; </a:t>
            </a:r>
            <a:r>
              <a:rPr lang="en-US" dirty="0" err="1"/>
              <a:t>myTea</a:t>
            </a:r>
            <a:r>
              <a:rPr lang="en-US" dirty="0"/>
              <a:t>-&gt;description() &lt;&lt; "\n";   </a:t>
            </a:r>
            <a:r>
              <a:rPr lang="en-US" sz="1100" dirty="0"/>
              <a:t>// Output: Matcha Tea, Honey, Almond Milk, Cinnamon</a:t>
            </a:r>
            <a:endParaRPr lang="en-US" dirty="0"/>
          </a:p>
          <a:p>
            <a:r>
              <a:rPr lang="en-US" dirty="0"/>
              <a:t>    std::</a:t>
            </a:r>
            <a:r>
              <a:rPr lang="en-US" dirty="0" err="1"/>
              <a:t>cout</a:t>
            </a:r>
            <a:r>
              <a:rPr lang="en-US" dirty="0"/>
              <a:t> &lt;&lt; "Cost: $" &lt;&lt; </a:t>
            </a:r>
            <a:r>
              <a:rPr lang="en-US" dirty="0" err="1"/>
              <a:t>myTea</a:t>
            </a:r>
            <a:r>
              <a:rPr lang="en-US" dirty="0"/>
              <a:t>-&gt;cost() &lt;&lt; "\n</a:t>
            </a:r>
            <a:r>
              <a:rPr lang="en-US" sz="1100" dirty="0"/>
              <a:t>";          // Output: Total cost with all add-ons</a:t>
            </a:r>
            <a:endParaRPr lang="en-US" dirty="0"/>
          </a:p>
          <a:p>
            <a:r>
              <a:rPr lang="en-US" dirty="0"/>
              <a:t>    return 0;</a:t>
            </a:r>
          </a:p>
          <a:p>
            <a:r>
              <a:rPr lang="en-US" dirty="0"/>
              <a:t>}</a:t>
            </a:r>
          </a:p>
        </p:txBody>
      </p:sp>
    </p:spTree>
    <p:extLst>
      <p:ext uri="{BB962C8B-B14F-4D97-AF65-F5344CB8AC3E}">
        <p14:creationId xmlns:p14="http://schemas.microsoft.com/office/powerpoint/2010/main" val="50614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diagram of a computer model&#10;&#10;Description automatically generated with medium confidence">
            <a:extLst>
              <a:ext uri="{FF2B5EF4-FFF2-40B4-BE49-F238E27FC236}">
                <a16:creationId xmlns:a16="http://schemas.microsoft.com/office/drawing/2014/main" id="{697595C3-A265-D61F-052F-573881151441}"/>
              </a:ext>
            </a:extLst>
          </p:cNvPr>
          <p:cNvPicPr>
            <a:picLocks noGrp="1" noChangeAspect="1"/>
          </p:cNvPicPr>
          <p:nvPr>
            <p:ph idx="1"/>
          </p:nvPr>
        </p:nvPicPr>
        <p:blipFill>
          <a:blip r:embed="rId2"/>
          <a:stretch>
            <a:fillRect/>
          </a:stretch>
        </p:blipFill>
        <p:spPr>
          <a:xfrm>
            <a:off x="2267087" y="643466"/>
            <a:ext cx="7657825" cy="5571067"/>
          </a:xfrm>
          <a:prstGeom prst="rect">
            <a:avLst/>
          </a:prstGeom>
        </p:spPr>
      </p:pic>
    </p:spTree>
    <p:extLst>
      <p:ext uri="{BB962C8B-B14F-4D97-AF65-F5344CB8AC3E}">
        <p14:creationId xmlns:p14="http://schemas.microsoft.com/office/powerpoint/2010/main" val="1928762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white paper with black text&#10;&#10;Description automatically generated">
            <a:extLst>
              <a:ext uri="{FF2B5EF4-FFF2-40B4-BE49-F238E27FC236}">
                <a16:creationId xmlns:a16="http://schemas.microsoft.com/office/drawing/2014/main" id="{DF2243B6-4B5A-04C6-86A8-0AF81BFEAF2F}"/>
              </a:ext>
            </a:extLst>
          </p:cNvPr>
          <p:cNvPicPr>
            <a:picLocks noGrp="1" noChangeAspect="1"/>
          </p:cNvPicPr>
          <p:nvPr>
            <p:ph idx="1"/>
          </p:nvPr>
        </p:nvPicPr>
        <p:blipFill>
          <a:blip r:embed="rId3"/>
          <a:stretch>
            <a:fillRect/>
          </a:stretch>
        </p:blipFill>
        <p:spPr>
          <a:xfrm>
            <a:off x="1691995" y="643466"/>
            <a:ext cx="8808010" cy="5571067"/>
          </a:xfrm>
          <a:prstGeom prst="rect">
            <a:avLst/>
          </a:prstGeom>
        </p:spPr>
      </p:pic>
    </p:spTree>
    <p:extLst>
      <p:ext uri="{BB962C8B-B14F-4D97-AF65-F5344CB8AC3E}">
        <p14:creationId xmlns:p14="http://schemas.microsoft.com/office/powerpoint/2010/main" val="1435555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diagram of a computer&#10;&#10;Description automatically generated">
            <a:extLst>
              <a:ext uri="{FF2B5EF4-FFF2-40B4-BE49-F238E27FC236}">
                <a16:creationId xmlns:a16="http://schemas.microsoft.com/office/drawing/2014/main" id="{22BFC417-2D93-866A-3D17-C4399C09AD0D}"/>
              </a:ext>
            </a:extLst>
          </p:cNvPr>
          <p:cNvPicPr>
            <a:picLocks noGrp="1" noChangeAspect="1"/>
          </p:cNvPicPr>
          <p:nvPr>
            <p:ph idx="1"/>
          </p:nvPr>
        </p:nvPicPr>
        <p:blipFill>
          <a:blip r:embed="rId2"/>
          <a:stretch>
            <a:fillRect/>
          </a:stretch>
        </p:blipFill>
        <p:spPr>
          <a:xfrm>
            <a:off x="2280199" y="643466"/>
            <a:ext cx="7631601" cy="5571067"/>
          </a:xfrm>
          <a:prstGeom prst="rect">
            <a:avLst/>
          </a:prstGeom>
        </p:spPr>
      </p:pic>
    </p:spTree>
    <p:extLst>
      <p:ext uri="{BB962C8B-B14F-4D97-AF65-F5344CB8AC3E}">
        <p14:creationId xmlns:p14="http://schemas.microsoft.com/office/powerpoint/2010/main" val="3434156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diagram of a glass decorator&#10;&#10;Description automatically generated">
            <a:extLst>
              <a:ext uri="{FF2B5EF4-FFF2-40B4-BE49-F238E27FC236}">
                <a16:creationId xmlns:a16="http://schemas.microsoft.com/office/drawing/2014/main" id="{FD11448E-4CD5-2122-648D-0B66A54D8D26}"/>
              </a:ext>
            </a:extLst>
          </p:cNvPr>
          <p:cNvPicPr>
            <a:picLocks noGrp="1" noChangeAspect="1"/>
          </p:cNvPicPr>
          <p:nvPr>
            <p:ph idx="1"/>
          </p:nvPr>
        </p:nvPicPr>
        <p:blipFill>
          <a:blip r:embed="rId3"/>
          <a:stretch>
            <a:fillRect/>
          </a:stretch>
        </p:blipFill>
        <p:spPr>
          <a:xfrm>
            <a:off x="1726534" y="643466"/>
            <a:ext cx="8738931" cy="5571067"/>
          </a:xfrm>
          <a:prstGeom prst="rect">
            <a:avLst/>
          </a:prstGeom>
        </p:spPr>
      </p:pic>
    </p:spTree>
    <p:extLst>
      <p:ext uri="{BB962C8B-B14F-4D97-AF65-F5344CB8AC3E}">
        <p14:creationId xmlns:p14="http://schemas.microsoft.com/office/powerpoint/2010/main" val="2812288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diagram of a concrete decorator&#10;&#10;Description automatically generated">
            <a:extLst>
              <a:ext uri="{FF2B5EF4-FFF2-40B4-BE49-F238E27FC236}">
                <a16:creationId xmlns:a16="http://schemas.microsoft.com/office/drawing/2014/main" id="{8792157A-38B1-F855-6CE5-9665A8B51567}"/>
              </a:ext>
            </a:extLst>
          </p:cNvPr>
          <p:cNvPicPr>
            <a:picLocks noGrp="1" noChangeAspect="1"/>
          </p:cNvPicPr>
          <p:nvPr>
            <p:ph idx="1"/>
          </p:nvPr>
        </p:nvPicPr>
        <p:blipFill>
          <a:blip r:embed="rId2"/>
          <a:stretch>
            <a:fillRect/>
          </a:stretch>
        </p:blipFill>
        <p:spPr>
          <a:xfrm>
            <a:off x="2130828" y="643466"/>
            <a:ext cx="7930344" cy="5571067"/>
          </a:xfrm>
          <a:prstGeom prst="rect">
            <a:avLst/>
          </a:prstGeom>
        </p:spPr>
      </p:pic>
    </p:spTree>
    <p:extLst>
      <p:ext uri="{BB962C8B-B14F-4D97-AF65-F5344CB8AC3E}">
        <p14:creationId xmlns:p14="http://schemas.microsoft.com/office/powerpoint/2010/main" val="2844937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diagram of a scribble&#10;&#10;Description automatically generated">
            <a:extLst>
              <a:ext uri="{FF2B5EF4-FFF2-40B4-BE49-F238E27FC236}">
                <a16:creationId xmlns:a16="http://schemas.microsoft.com/office/drawing/2014/main" id="{FCD4E409-5255-0EB8-0EB1-F48C10CA068A}"/>
              </a:ext>
            </a:extLst>
          </p:cNvPr>
          <p:cNvPicPr>
            <a:picLocks noGrp="1" noChangeAspect="1"/>
          </p:cNvPicPr>
          <p:nvPr>
            <p:ph idx="1"/>
          </p:nvPr>
        </p:nvPicPr>
        <p:blipFill>
          <a:blip r:embed="rId2"/>
          <a:stretch>
            <a:fillRect/>
          </a:stretch>
        </p:blipFill>
        <p:spPr>
          <a:xfrm>
            <a:off x="2158849" y="643466"/>
            <a:ext cx="7874302" cy="5571067"/>
          </a:xfrm>
          <a:prstGeom prst="rect">
            <a:avLst/>
          </a:prstGeom>
        </p:spPr>
      </p:pic>
    </p:spTree>
    <p:extLst>
      <p:ext uri="{BB962C8B-B14F-4D97-AF65-F5344CB8AC3E}">
        <p14:creationId xmlns:p14="http://schemas.microsoft.com/office/powerpoint/2010/main" val="2581354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08C941B-27E3-AA92-7A1F-B8B45EBD0765}"/>
              </a:ext>
            </a:extLst>
          </p:cNvPr>
          <p:cNvPicPr>
            <a:picLocks noGrp="1" noChangeAspect="1"/>
          </p:cNvPicPr>
          <p:nvPr>
            <p:ph idx="1"/>
          </p:nvPr>
        </p:nvPicPr>
        <p:blipFill>
          <a:blip r:embed="rId2"/>
          <a:stretch>
            <a:fillRect/>
          </a:stretch>
        </p:blipFill>
        <p:spPr>
          <a:xfrm>
            <a:off x="2158849" y="643466"/>
            <a:ext cx="7874302" cy="5571067"/>
          </a:xfrm>
          <a:prstGeom prst="rect">
            <a:avLst/>
          </a:prstGeom>
        </p:spPr>
      </p:pic>
    </p:spTree>
    <p:extLst>
      <p:ext uri="{BB962C8B-B14F-4D97-AF65-F5344CB8AC3E}">
        <p14:creationId xmlns:p14="http://schemas.microsoft.com/office/powerpoint/2010/main" val="307725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575B9D07-1DF7-BB47-E951-3E854A45E3E1}"/>
              </a:ext>
            </a:extLst>
          </p:cNvPr>
          <p:cNvPicPr>
            <a:picLocks noGrp="1" noChangeAspect="1"/>
          </p:cNvPicPr>
          <p:nvPr>
            <p:ph idx="1"/>
          </p:nvPr>
        </p:nvPicPr>
        <p:blipFill>
          <a:blip r:embed="rId2"/>
          <a:stretch>
            <a:fillRect/>
          </a:stretch>
        </p:blipFill>
        <p:spPr>
          <a:xfrm>
            <a:off x="2418728" y="643466"/>
            <a:ext cx="7354544" cy="5571067"/>
          </a:xfrm>
          <a:prstGeom prst="rect">
            <a:avLst/>
          </a:prstGeom>
        </p:spPr>
      </p:pic>
    </p:spTree>
    <p:extLst>
      <p:ext uri="{BB962C8B-B14F-4D97-AF65-F5344CB8AC3E}">
        <p14:creationId xmlns:p14="http://schemas.microsoft.com/office/powerpoint/2010/main" val="2937329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35BF214-E097-2BB2-CD54-1D4D50255345}"/>
              </a:ext>
            </a:extLst>
          </p:cNvPr>
          <p:cNvPicPr>
            <a:picLocks noGrp="1" noChangeAspect="1"/>
          </p:cNvPicPr>
          <p:nvPr>
            <p:ph idx="1"/>
          </p:nvPr>
        </p:nvPicPr>
        <p:blipFill>
          <a:blip r:embed="rId2"/>
          <a:stretch>
            <a:fillRect/>
          </a:stretch>
        </p:blipFill>
        <p:spPr>
          <a:xfrm>
            <a:off x="2186479" y="643466"/>
            <a:ext cx="7819042" cy="5571067"/>
          </a:xfrm>
          <a:prstGeom prst="rect">
            <a:avLst/>
          </a:prstGeom>
        </p:spPr>
      </p:pic>
    </p:spTree>
    <p:extLst>
      <p:ext uri="{BB962C8B-B14F-4D97-AF65-F5344CB8AC3E}">
        <p14:creationId xmlns:p14="http://schemas.microsoft.com/office/powerpoint/2010/main" val="3616880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7786F5-1EF0-7FD0-032A-51DA594A7C15}"/>
            </a:ext>
          </a:extLst>
        </p:cNvPr>
        <p:cNvGrpSpPr/>
        <p:nvPr/>
      </p:nvGrpSpPr>
      <p:grpSpPr>
        <a:xfrm>
          <a:off x="0" y="0"/>
          <a:ext cx="0" cy="0"/>
          <a:chOff x="0" y="0"/>
          <a:chExt cx="0" cy="0"/>
        </a:xfrm>
      </p:grpSpPr>
      <p:pic>
        <p:nvPicPr>
          <p:cNvPr id="1026" name="Picture 2" descr="A simple and elegant image of a cup of matcha tea, with a vibrant green color in a ceramic cup. The cup is on a wooden table with a bamboo whisk next to it, and a small heap of matcha powder beside the cup. The background is minimal, emphasizing the calming, natural look of the matcha. The image should feel serene and inviting.">
            <a:extLst>
              <a:ext uri="{FF2B5EF4-FFF2-40B4-BE49-F238E27FC236}">
                <a16:creationId xmlns:a16="http://schemas.microsoft.com/office/drawing/2014/main" id="{6F0B3B7A-16DE-A48D-322C-28A41B9B4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33" r="7879"/>
          <a:stretch/>
        </p:blipFill>
        <p:spPr bwMode="auto">
          <a:xfrm>
            <a:off x="813296" y="643467"/>
            <a:ext cx="4952008" cy="557106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serene image of a cup of matcha tea topped with a swirl of almond milk, creating a light marbling effect on the vibrant green surface. The matcha is in a ceramic cup on a wooden table, with a bamboo whisk and a small pile of matcha powder nearby. The image has a minimal, calming atmosphere, highlighting the smooth and creamy texture of the almond milk over the matcha.">
            <a:extLst>
              <a:ext uri="{FF2B5EF4-FFF2-40B4-BE49-F238E27FC236}">
                <a16:creationId xmlns:a16="http://schemas.microsoft.com/office/drawing/2014/main" id="{8887EF3D-CBCF-B168-07E4-79A1EA080EF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6865" y="783166"/>
            <a:ext cx="5291667" cy="529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065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page of a paper with text&#10;&#10;Description automatically generated">
            <a:extLst>
              <a:ext uri="{FF2B5EF4-FFF2-40B4-BE49-F238E27FC236}">
                <a16:creationId xmlns:a16="http://schemas.microsoft.com/office/drawing/2014/main" id="{1BB916C9-7693-B69B-5558-07B2637794C4}"/>
              </a:ext>
            </a:extLst>
          </p:cNvPr>
          <p:cNvPicPr>
            <a:picLocks noGrp="1" noChangeAspect="1"/>
          </p:cNvPicPr>
          <p:nvPr>
            <p:ph idx="1"/>
          </p:nvPr>
        </p:nvPicPr>
        <p:blipFill>
          <a:blip r:embed="rId3"/>
          <a:stretch>
            <a:fillRect/>
          </a:stretch>
        </p:blipFill>
        <p:spPr>
          <a:xfrm>
            <a:off x="2186479" y="643466"/>
            <a:ext cx="7819042" cy="5571067"/>
          </a:xfrm>
          <a:prstGeom prst="rect">
            <a:avLst/>
          </a:prstGeom>
        </p:spPr>
      </p:pic>
    </p:spTree>
    <p:extLst>
      <p:ext uri="{BB962C8B-B14F-4D97-AF65-F5344CB8AC3E}">
        <p14:creationId xmlns:p14="http://schemas.microsoft.com/office/powerpoint/2010/main" val="3955342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7AEF5E-CDFE-6995-291A-BA2CEF196638}"/>
            </a:ext>
          </a:extLst>
        </p:cNvPr>
        <p:cNvGrpSpPr/>
        <p:nvPr/>
      </p:nvGrpSpPr>
      <p:grpSpPr>
        <a:xfrm>
          <a:off x="0" y="0"/>
          <a:ext cx="0" cy="0"/>
          <a:chOff x="0" y="0"/>
          <a:chExt cx="0" cy="0"/>
        </a:xfrm>
      </p:grpSpPr>
      <p:sp useBgFill="1">
        <p:nvSpPr>
          <p:cNvPr id="5134" name="Rectangle 513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122" name="Picture 2" descr="A serene image of a cup of matcha tea topped with a swirl of almond milk, with honey being poured into it, creating a beautiful effect as the honey blends with the vibrant green matcha and creamy almond milk. The ceramic cup is on a wooden table, with a bamboo whisk and a small pile of matcha powder beside it. The scene is calm and inviting, emphasizing the natural, soothing qualities of the matcha drink with almond milk and honey.">
            <a:extLst>
              <a:ext uri="{FF2B5EF4-FFF2-40B4-BE49-F238E27FC236}">
                <a16:creationId xmlns:a16="http://schemas.microsoft.com/office/drawing/2014/main" id="{59D65122-CE46-F792-503B-C99935CDC1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2916" r="2" b="20864"/>
          <a:stretch/>
        </p:blipFill>
        <p:spPr bwMode="auto">
          <a:xfrm>
            <a:off x="6100572" y="0"/>
            <a:ext cx="6099048" cy="342899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serene image of a cup of matcha tea topped with a swirl of almond milk, creating a light marbling effect on the vibrant green surface. The matcha is in a ceramic cup on a wooden table, with a bamboo whisk and a small pile of matcha powder nearby. The image has a minimal, calming atmosphere, highlighting the smooth and creamy texture of the almond milk over the matcha.">
            <a:extLst>
              <a:ext uri="{FF2B5EF4-FFF2-40B4-BE49-F238E27FC236}">
                <a16:creationId xmlns:a16="http://schemas.microsoft.com/office/drawing/2014/main" id="{F5FB7951-532A-6E3A-AAFE-3D6929C7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261" r="2" b="37518"/>
          <a:stretch/>
        </p:blipFill>
        <p:spPr bwMode="auto">
          <a:xfrm>
            <a:off x="4573" y="0"/>
            <a:ext cx="6099048" cy="3428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simple and elegant image of a cup of matcha tea, with a vibrant green color in a ceramic cup. The cup is on a wooden table with a bamboo whisk next to it, and a small heap of matcha powder beside the cup. The background is minimal, emphasizing the calming, natural look of the matcha. The image should feel serene and inviting.">
            <a:extLst>
              <a:ext uri="{FF2B5EF4-FFF2-40B4-BE49-F238E27FC236}">
                <a16:creationId xmlns:a16="http://schemas.microsoft.com/office/drawing/2014/main" id="{71CDA212-2EF6-D110-D177-9EEEFF31DA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3771" r="2" b="30008"/>
          <a:stretch/>
        </p:blipFill>
        <p:spPr bwMode="auto">
          <a:xfrm>
            <a:off x="1" y="3429000"/>
            <a:ext cx="6099048"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 serene image of a cup of matcha tea topped with a swirl of almond milk and honey, with cinnamon being sprinkled on top, creating a warm and inviting effect. The ceramic cup sits on a wooden table, surrounded by a bamboo whisk and a small pile of matcha powder. The scene emphasizes the natural, cozy qualities of the matcha drink with almond milk, honey, and cinnamon, blending in a calming and delightful way.">
            <a:extLst>
              <a:ext uri="{FF2B5EF4-FFF2-40B4-BE49-F238E27FC236}">
                <a16:creationId xmlns:a16="http://schemas.microsoft.com/office/drawing/2014/main" id="{800FF182-5246-0E2F-D6DE-CDD2A42B09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6773" r="2" b="27007"/>
          <a:stretch/>
        </p:blipFill>
        <p:spPr bwMode="auto">
          <a:xfrm>
            <a:off x="6100572" y="3429000"/>
            <a:ext cx="609904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E2294-06A9-4AE0-6ABD-8F863F63CA6B}"/>
              </a:ext>
            </a:extLst>
          </p:cNvPr>
          <p:cNvSpPr>
            <a:spLocks noGrp="1"/>
          </p:cNvSpPr>
          <p:nvPr>
            <p:ph type="title"/>
          </p:nvPr>
        </p:nvSpPr>
        <p:spPr>
          <a:xfrm>
            <a:off x="838200" y="-66136"/>
            <a:ext cx="10515600" cy="1325563"/>
          </a:xfrm>
        </p:spPr>
        <p:txBody>
          <a:bodyPr/>
          <a:lstStyle/>
          <a:p>
            <a:pPr algn="ctr"/>
            <a:r>
              <a:rPr lang="en-US" sz="4400" b="1" kern="1200" dirty="0">
                <a:solidFill>
                  <a:schemeClr val="tx1"/>
                </a:solidFill>
                <a:latin typeface="+mj-lt"/>
                <a:ea typeface="+mj-ea"/>
                <a:cs typeface="+mj-cs"/>
              </a:rPr>
              <a:t>Decorator Pattern</a:t>
            </a:r>
            <a:endParaRPr lang="en-US" dirty="0"/>
          </a:p>
        </p:txBody>
      </p:sp>
      <p:pic>
        <p:nvPicPr>
          <p:cNvPr id="4" name="Picture 2" descr="A simple and elegant image of a cup of matcha tea, with a vibrant green color in a ceramic cup. The cup is on a wooden table with a bamboo whisk next to it, and a small heap of matcha powder beside the cup. The background is minimal, emphasizing the calming, natural look of the matcha. The image should feel serene and inviting.">
            <a:extLst>
              <a:ext uri="{FF2B5EF4-FFF2-40B4-BE49-F238E27FC236}">
                <a16:creationId xmlns:a16="http://schemas.microsoft.com/office/drawing/2014/main" id="{6AC45072-9124-B1B1-F306-ADD75FB088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33" r="7879"/>
          <a:stretch/>
        </p:blipFill>
        <p:spPr bwMode="auto">
          <a:xfrm>
            <a:off x="200232" y="2047009"/>
            <a:ext cx="3177959" cy="35752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8031E5-A998-5F5C-9193-73503F9AD336}"/>
              </a:ext>
            </a:extLst>
          </p:cNvPr>
          <p:cNvSpPr txBox="1"/>
          <p:nvPr/>
        </p:nvSpPr>
        <p:spPr>
          <a:xfrm>
            <a:off x="976745" y="5622250"/>
            <a:ext cx="1451038" cy="369332"/>
          </a:xfrm>
          <a:prstGeom prst="rect">
            <a:avLst/>
          </a:prstGeom>
          <a:noFill/>
        </p:spPr>
        <p:txBody>
          <a:bodyPr wrap="none" rtlCol="0">
            <a:spAutoFit/>
          </a:bodyPr>
          <a:lstStyle/>
          <a:p>
            <a:r>
              <a:rPr lang="en-US" b="1" dirty="0"/>
              <a:t>Base Object</a:t>
            </a:r>
          </a:p>
        </p:txBody>
      </p:sp>
      <p:pic>
        <p:nvPicPr>
          <p:cNvPr id="6" name="Picture 4" descr="A serene image of a cup of matcha tea topped with a swirl of almond milk, creating a light marbling effect on the vibrant green surface. The matcha is in a ceramic cup on a wooden table, with a bamboo whisk and a small pile of matcha powder nearby. The image has a minimal, calming atmosphere, highlighting the smooth and creamy texture of the almond milk over the matcha.">
            <a:extLst>
              <a:ext uri="{FF2B5EF4-FFF2-40B4-BE49-F238E27FC236}">
                <a16:creationId xmlns:a16="http://schemas.microsoft.com/office/drawing/2014/main" id="{B09A0A7E-626D-CBED-4331-B1890CA7429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65131" y="817419"/>
            <a:ext cx="1928251" cy="19282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1D83EED-5225-01FD-BC3A-CAB12EE836D9}"/>
              </a:ext>
            </a:extLst>
          </p:cNvPr>
          <p:cNvSpPr txBox="1"/>
          <p:nvPr/>
        </p:nvSpPr>
        <p:spPr>
          <a:xfrm>
            <a:off x="9486510" y="1395846"/>
            <a:ext cx="1531317" cy="369332"/>
          </a:xfrm>
          <a:prstGeom prst="rect">
            <a:avLst/>
          </a:prstGeom>
          <a:noFill/>
        </p:spPr>
        <p:txBody>
          <a:bodyPr wrap="none" rtlCol="0">
            <a:spAutoFit/>
          </a:bodyPr>
          <a:lstStyle/>
          <a:p>
            <a:r>
              <a:rPr lang="en-US" b="1" dirty="0"/>
              <a:t>Decorator #1</a:t>
            </a:r>
          </a:p>
        </p:txBody>
      </p:sp>
      <p:pic>
        <p:nvPicPr>
          <p:cNvPr id="8" name="Picture 2" descr="A serene image of a cup of matcha tea topped with a swirl of almond milk, with honey being poured into it, creating a beautiful effect as the honey blends with the vibrant green matcha and creamy almond milk. The ceramic cup is on a wooden table, with a bamboo whisk and a small pile of matcha powder beside it. The scene is calm and inviting, emphasizing the natural, soothing qualities of the matcha drink with almond milk and honey.">
            <a:extLst>
              <a:ext uri="{FF2B5EF4-FFF2-40B4-BE49-F238E27FC236}">
                <a16:creationId xmlns:a16="http://schemas.microsoft.com/office/drawing/2014/main" id="{F3D8FA9F-4E81-20E6-30E4-F4875522BF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2916" r="2" b="20864"/>
          <a:stretch/>
        </p:blipFill>
        <p:spPr bwMode="auto">
          <a:xfrm>
            <a:off x="7470824" y="2745670"/>
            <a:ext cx="1928251" cy="189609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F39FC4-B7FE-4E7E-6C7C-B87D014EAA51}"/>
              </a:ext>
            </a:extLst>
          </p:cNvPr>
          <p:cNvSpPr txBox="1"/>
          <p:nvPr/>
        </p:nvSpPr>
        <p:spPr>
          <a:xfrm>
            <a:off x="9611199" y="3544067"/>
            <a:ext cx="1531317" cy="369332"/>
          </a:xfrm>
          <a:prstGeom prst="rect">
            <a:avLst/>
          </a:prstGeom>
          <a:noFill/>
        </p:spPr>
        <p:txBody>
          <a:bodyPr wrap="none" rtlCol="0">
            <a:spAutoFit/>
          </a:bodyPr>
          <a:lstStyle/>
          <a:p>
            <a:r>
              <a:rPr lang="en-US" b="1" dirty="0"/>
              <a:t>Decorator #2</a:t>
            </a:r>
          </a:p>
        </p:txBody>
      </p:sp>
      <p:pic>
        <p:nvPicPr>
          <p:cNvPr id="10" name="Picture 4" descr="A serene image of a cup of matcha tea topped with a swirl of almond milk and honey, with cinnamon being sprinkled on top, creating a warm and inviting effect. The ceramic cup sits on a wooden table, surrounded by a bamboo whisk and a small pile of matcha powder. The scene emphasizes the natural, cozy qualities of the matcha drink with almond milk, honey, and cinnamon, blending in a calming and delightful way.">
            <a:extLst>
              <a:ext uri="{FF2B5EF4-FFF2-40B4-BE49-F238E27FC236}">
                <a16:creationId xmlns:a16="http://schemas.microsoft.com/office/drawing/2014/main" id="{8BBC8051-EDC8-8DEB-D348-F6668A0E4A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6773" r="2" b="27007"/>
          <a:stretch/>
        </p:blipFill>
        <p:spPr bwMode="auto">
          <a:xfrm>
            <a:off x="7465130" y="4641764"/>
            <a:ext cx="1928252" cy="189609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5BAD51C-4326-3720-DC60-FCF76ABB8A2B}"/>
              </a:ext>
            </a:extLst>
          </p:cNvPr>
          <p:cNvSpPr txBox="1"/>
          <p:nvPr/>
        </p:nvSpPr>
        <p:spPr>
          <a:xfrm>
            <a:off x="9611200" y="5681131"/>
            <a:ext cx="1531317" cy="369332"/>
          </a:xfrm>
          <a:prstGeom prst="rect">
            <a:avLst/>
          </a:prstGeom>
          <a:noFill/>
        </p:spPr>
        <p:txBody>
          <a:bodyPr wrap="none" rtlCol="0">
            <a:spAutoFit/>
          </a:bodyPr>
          <a:lstStyle/>
          <a:p>
            <a:r>
              <a:rPr lang="en-US" b="1" dirty="0"/>
              <a:t>Decorator #3</a:t>
            </a:r>
          </a:p>
        </p:txBody>
      </p:sp>
      <p:cxnSp>
        <p:nvCxnSpPr>
          <p:cNvPr id="13" name="Straight Arrow Connector 12">
            <a:extLst>
              <a:ext uri="{FF2B5EF4-FFF2-40B4-BE49-F238E27FC236}">
                <a16:creationId xmlns:a16="http://schemas.microsoft.com/office/drawing/2014/main" id="{7FB614A1-9EBC-0C84-534A-DCC9E8563E10}"/>
              </a:ext>
            </a:extLst>
          </p:cNvPr>
          <p:cNvCxnSpPr>
            <a:stCxn id="4" idx="3"/>
            <a:endCxn id="6" idx="1"/>
          </p:cNvCxnSpPr>
          <p:nvPr/>
        </p:nvCxnSpPr>
        <p:spPr>
          <a:xfrm flipV="1">
            <a:off x="3378191" y="1781545"/>
            <a:ext cx="4086940" cy="2053085"/>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EA5BCA7D-633A-8BA2-A617-80AA1D509CC2}"/>
              </a:ext>
            </a:extLst>
          </p:cNvPr>
          <p:cNvCxnSpPr>
            <a:cxnSpLocks/>
            <a:stCxn id="4" idx="3"/>
            <a:endCxn id="8" idx="1"/>
          </p:cNvCxnSpPr>
          <p:nvPr/>
        </p:nvCxnSpPr>
        <p:spPr>
          <a:xfrm flipV="1">
            <a:off x="3378191" y="3693717"/>
            <a:ext cx="4092633" cy="140913"/>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9CB11FC7-D7A5-13A6-A297-CB4112B98CB0}"/>
              </a:ext>
            </a:extLst>
          </p:cNvPr>
          <p:cNvCxnSpPr>
            <a:cxnSpLocks/>
            <a:stCxn id="4" idx="3"/>
            <a:endCxn id="10" idx="1"/>
          </p:cNvCxnSpPr>
          <p:nvPr/>
        </p:nvCxnSpPr>
        <p:spPr>
          <a:xfrm>
            <a:off x="3378191" y="3834630"/>
            <a:ext cx="4086939" cy="1755181"/>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8457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15" name="Rectangle 17414">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963076-EA1A-3C3B-5E4E-A14FD1AD363C}"/>
              </a:ext>
            </a:extLst>
          </p:cNvPr>
          <p:cNvSpPr>
            <a:spLocks noGrp="1"/>
          </p:cNvSpPr>
          <p:nvPr>
            <p:ph type="title"/>
          </p:nvPr>
        </p:nvSpPr>
        <p:spPr>
          <a:xfrm>
            <a:off x="4086808" y="298061"/>
            <a:ext cx="5167185" cy="1680519"/>
          </a:xfrm>
        </p:spPr>
        <p:txBody>
          <a:bodyPr>
            <a:normAutofit/>
          </a:bodyPr>
          <a:lstStyle/>
          <a:p>
            <a:r>
              <a:rPr lang="en-US" sz="4000" b="1" kern="1200" dirty="0">
                <a:latin typeface="+mj-lt"/>
                <a:ea typeface="+mj-ea"/>
                <a:cs typeface="+mj-cs"/>
              </a:rPr>
              <a:t>Decorator Pattern</a:t>
            </a:r>
            <a:endParaRPr lang="en-US" sz="4000" dirty="0"/>
          </a:p>
        </p:txBody>
      </p:sp>
      <p:pic>
        <p:nvPicPr>
          <p:cNvPr id="17410" name="Picture 2" descr="A realistic image of a stressed student sitting in front of a computer, with a stack of books labeled 'Classes', 'Courses', 'Quizzes', 'Assignments', and 'Exams' piled on top of his head. The student is visibly crying with tears running down his face, showing exhaustion and frustration. The computer screen displays multiple study-related tabs, and papers are scattered around the desk. The setting clearly conveys academic pressure. All spellings on the books should be accurate.">
            <a:extLst>
              <a:ext uri="{FF2B5EF4-FFF2-40B4-BE49-F238E27FC236}">
                <a16:creationId xmlns:a16="http://schemas.microsoft.com/office/drawing/2014/main" id="{C627A86D-B69F-537F-756A-5EAEDFDE83C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66217" y="2421924"/>
            <a:ext cx="3711146" cy="37111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40350AF-9257-C1BF-D4A9-6A91C14ED1D6}"/>
              </a:ext>
            </a:extLst>
          </p:cNvPr>
          <p:cNvPicPr>
            <a:picLocks noChangeAspect="1"/>
          </p:cNvPicPr>
          <p:nvPr/>
        </p:nvPicPr>
        <p:blipFill>
          <a:blip r:embed="rId3"/>
          <a:stretch>
            <a:fillRect/>
          </a:stretch>
        </p:blipFill>
        <p:spPr>
          <a:xfrm>
            <a:off x="6926413" y="2421924"/>
            <a:ext cx="3711146" cy="3711146"/>
          </a:xfrm>
          <a:prstGeom prst="rect">
            <a:avLst/>
          </a:prstGeom>
        </p:spPr>
      </p:pic>
    </p:spTree>
    <p:extLst>
      <p:ext uri="{BB962C8B-B14F-4D97-AF65-F5344CB8AC3E}">
        <p14:creationId xmlns:p14="http://schemas.microsoft.com/office/powerpoint/2010/main" val="3568151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lose-up of a text&#10;&#10;Description automatically generated">
            <a:extLst>
              <a:ext uri="{FF2B5EF4-FFF2-40B4-BE49-F238E27FC236}">
                <a16:creationId xmlns:a16="http://schemas.microsoft.com/office/drawing/2014/main" id="{263F3C6F-3912-0415-8DDC-67E1D8143608}"/>
              </a:ext>
            </a:extLst>
          </p:cNvPr>
          <p:cNvPicPr>
            <a:picLocks noGrp="1" noChangeAspect="1"/>
          </p:cNvPicPr>
          <p:nvPr>
            <p:ph idx="1"/>
          </p:nvPr>
        </p:nvPicPr>
        <p:blipFill>
          <a:blip r:embed="rId3"/>
          <a:stretch>
            <a:fillRect/>
          </a:stretch>
        </p:blipFill>
        <p:spPr>
          <a:xfrm>
            <a:off x="2253885" y="643466"/>
            <a:ext cx="7684230" cy="5571067"/>
          </a:xfrm>
          <a:prstGeom prst="rect">
            <a:avLst/>
          </a:prstGeom>
        </p:spPr>
      </p:pic>
    </p:spTree>
    <p:extLst>
      <p:ext uri="{BB962C8B-B14F-4D97-AF65-F5344CB8AC3E}">
        <p14:creationId xmlns:p14="http://schemas.microsoft.com/office/powerpoint/2010/main" val="2397341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62F51F-DD73-72F5-D50A-F695CD692813}"/>
            </a:ext>
          </a:extLst>
        </p:cNvPr>
        <p:cNvGrpSpPr/>
        <p:nvPr/>
      </p:nvGrpSpPr>
      <p:grpSpPr>
        <a:xfrm>
          <a:off x="0" y="0"/>
          <a:ext cx="0" cy="0"/>
          <a:chOff x="0" y="0"/>
          <a:chExt cx="0" cy="0"/>
        </a:xfrm>
      </p:grpSpPr>
      <p:pic>
        <p:nvPicPr>
          <p:cNvPr id="4" name="Content Placeholder 3" descr="A close-up of a text&#10;&#10;Description automatically generated">
            <a:extLst>
              <a:ext uri="{FF2B5EF4-FFF2-40B4-BE49-F238E27FC236}">
                <a16:creationId xmlns:a16="http://schemas.microsoft.com/office/drawing/2014/main" id="{A1C94A16-8230-CE8B-F2D9-1460F3B1FB89}"/>
              </a:ext>
            </a:extLst>
          </p:cNvPr>
          <p:cNvPicPr>
            <a:picLocks noGrp="1" noChangeAspect="1"/>
          </p:cNvPicPr>
          <p:nvPr>
            <p:ph idx="1"/>
          </p:nvPr>
        </p:nvPicPr>
        <p:blipFill>
          <a:blip r:embed="rId3"/>
          <a:stretch>
            <a:fillRect/>
          </a:stretch>
        </p:blipFill>
        <p:spPr>
          <a:xfrm>
            <a:off x="2253885" y="643466"/>
            <a:ext cx="7684230" cy="5571067"/>
          </a:xfrm>
          <a:prstGeom prst="rect">
            <a:avLst/>
          </a:prstGeom>
        </p:spPr>
      </p:pic>
    </p:spTree>
    <p:extLst>
      <p:ext uri="{BB962C8B-B14F-4D97-AF65-F5344CB8AC3E}">
        <p14:creationId xmlns:p14="http://schemas.microsoft.com/office/powerpoint/2010/main" val="3245138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lose-up of a paper&#10;&#10;Description automatically generated">
            <a:extLst>
              <a:ext uri="{FF2B5EF4-FFF2-40B4-BE49-F238E27FC236}">
                <a16:creationId xmlns:a16="http://schemas.microsoft.com/office/drawing/2014/main" id="{B41913A8-9751-4EC8-F555-EAFB9BDF2F8D}"/>
              </a:ext>
            </a:extLst>
          </p:cNvPr>
          <p:cNvPicPr>
            <a:picLocks noGrp="1" noChangeAspect="1"/>
          </p:cNvPicPr>
          <p:nvPr>
            <p:ph idx="1"/>
          </p:nvPr>
        </p:nvPicPr>
        <p:blipFill>
          <a:blip r:embed="rId3"/>
          <a:stretch>
            <a:fillRect/>
          </a:stretch>
        </p:blipFill>
        <p:spPr>
          <a:xfrm>
            <a:off x="2253885" y="643466"/>
            <a:ext cx="7684230" cy="5571067"/>
          </a:xfrm>
          <a:prstGeom prst="rect">
            <a:avLst/>
          </a:prstGeom>
        </p:spPr>
      </p:pic>
    </p:spTree>
    <p:extLst>
      <p:ext uri="{BB962C8B-B14F-4D97-AF65-F5344CB8AC3E}">
        <p14:creationId xmlns:p14="http://schemas.microsoft.com/office/powerpoint/2010/main" val="4092145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106</TotalTime>
  <Words>597</Words>
  <Application>Microsoft Macintosh PowerPoint</Application>
  <PresentationFormat>Widescreen</PresentationFormat>
  <Paragraphs>105</Paragraphs>
  <Slides>30</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Aptos</vt:lpstr>
      <vt:lpstr>Aptos Display</vt:lpstr>
      <vt:lpstr>Arial</vt:lpstr>
      <vt:lpstr>Office Theme</vt:lpstr>
      <vt:lpstr>PowerPoint Presentation</vt:lpstr>
      <vt:lpstr>Decorator Pattern</vt:lpstr>
      <vt:lpstr>PowerPoint Presentation</vt:lpstr>
      <vt:lpstr>PowerPoint Presentation</vt:lpstr>
      <vt:lpstr>Decorator Pattern</vt:lpstr>
      <vt:lpstr>Decorator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Component Interface (Tea)</vt:lpstr>
      <vt:lpstr>Concrete Component (Matcha)</vt:lpstr>
      <vt:lpstr>Decorator Abstract Class (IngredientDecorator)</vt:lpstr>
      <vt:lpstr>Concrete Decorators</vt:lpstr>
      <vt:lpstr>Concrete Decorators</vt:lpstr>
      <vt:lpstr>Concrete Decorators</vt:lpstr>
      <vt:lpstr>Decorated Tea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SYED TAUHID ULLAH SHAH</dc:creator>
  <cp:lastModifiedBy>SYED TAUHID ULLAH SHAH</cp:lastModifiedBy>
  <cp:revision>101</cp:revision>
  <dcterms:created xsi:type="dcterms:W3CDTF">2024-10-25T15:27:55Z</dcterms:created>
  <dcterms:modified xsi:type="dcterms:W3CDTF">2024-10-25T17:14:52Z</dcterms:modified>
</cp:coreProperties>
</file>